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72" r:id="rId5"/>
  </p:sldMasterIdLst>
  <p:notesMasterIdLst>
    <p:notesMasterId r:id="rId8"/>
  </p:notesMasterIdLst>
  <p:sldIdLst>
    <p:sldId id="256" r:id="rId6"/>
    <p:sldId id="257" r:id="rId7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F00"/>
    <a:srgbClr val="F2C714"/>
    <a:srgbClr val="FCFCFC"/>
    <a:srgbClr val="2727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FCA0C1-5019-0940-B652-259326E984F6}" v="4" dt="2022-09-11T12:07:35.0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87"/>
    <p:restoredTop sz="95755"/>
  </p:normalViewPr>
  <p:slideViewPr>
    <p:cSldViewPr snapToGrid="0" snapToObjects="1">
      <p:cViewPr>
        <p:scale>
          <a:sx n="142" d="100"/>
          <a:sy n="142" d="100"/>
        </p:scale>
        <p:origin x="824" y="-3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399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y Stokes-Waters" userId="411be6e0-bf80-4c3d-a3f9-4220df228fa4" providerId="ADAL" clId="{DA332B7D-9DB1-8C4D-8D2A-6CA73A92D038}"/>
    <pc:docChg chg="undo custSel mod addSld modSld modMainMaster">
      <pc:chgData name="Amy Stokes-Waters" userId="411be6e0-bf80-4c3d-a3f9-4220df228fa4" providerId="ADAL" clId="{DA332B7D-9DB1-8C4D-8D2A-6CA73A92D038}" dt="2022-04-27T20:39:39.042" v="4109" actId="1076"/>
      <pc:docMkLst>
        <pc:docMk/>
      </pc:docMkLst>
      <pc:sldChg chg="addSp delSp modSp mod">
        <pc:chgData name="Amy Stokes-Waters" userId="411be6e0-bf80-4c3d-a3f9-4220df228fa4" providerId="ADAL" clId="{DA332B7D-9DB1-8C4D-8D2A-6CA73A92D038}" dt="2022-04-27T20:24:17.677" v="2947" actId="208"/>
        <pc:sldMkLst>
          <pc:docMk/>
          <pc:sldMk cId="3919385304" sldId="256"/>
        </pc:sldMkLst>
        <pc:spChg chg="add mod">
          <ac:chgData name="Amy Stokes-Waters" userId="411be6e0-bf80-4c3d-a3f9-4220df228fa4" providerId="ADAL" clId="{DA332B7D-9DB1-8C4D-8D2A-6CA73A92D038}" dt="2022-04-27T20:23:54.256" v="2944" actId="2711"/>
          <ac:spMkLst>
            <pc:docMk/>
            <pc:sldMk cId="3919385304" sldId="256"/>
            <ac:spMk id="2" creationId="{EB90C126-2C32-EF4C-8DF4-C32E2CE3958F}"/>
          </ac:spMkLst>
        </pc:spChg>
        <pc:spChg chg="add mod">
          <ac:chgData name="Amy Stokes-Waters" userId="411be6e0-bf80-4c3d-a3f9-4220df228fa4" providerId="ADAL" clId="{DA332B7D-9DB1-8C4D-8D2A-6CA73A92D038}" dt="2022-04-27T20:24:01.794" v="2945" actId="2711"/>
          <ac:spMkLst>
            <pc:docMk/>
            <pc:sldMk cId="3919385304" sldId="256"/>
            <ac:spMk id="4" creationId="{AFD19D66-5F07-2B44-A2B4-73BDCE9C9BDE}"/>
          </ac:spMkLst>
        </pc:spChg>
        <pc:spChg chg="add del mod">
          <ac:chgData name="Amy Stokes-Waters" userId="411be6e0-bf80-4c3d-a3f9-4220df228fa4" providerId="ADAL" clId="{DA332B7D-9DB1-8C4D-8D2A-6CA73A92D038}" dt="2022-04-27T15:13:04.160" v="2244" actId="2711"/>
          <ac:spMkLst>
            <pc:docMk/>
            <pc:sldMk cId="3919385304" sldId="256"/>
            <ac:spMk id="6" creationId="{A5BFA8D7-F0C6-0B43-A3EE-E1DA7F65BCF6}"/>
          </ac:spMkLst>
        </pc:spChg>
        <pc:spChg chg="add del mod">
          <ac:chgData name="Amy Stokes-Waters" userId="411be6e0-bf80-4c3d-a3f9-4220df228fa4" providerId="ADAL" clId="{DA332B7D-9DB1-8C4D-8D2A-6CA73A92D038}" dt="2022-04-27T15:13:51.787" v="2297" actId="20577"/>
          <ac:spMkLst>
            <pc:docMk/>
            <pc:sldMk cId="3919385304" sldId="256"/>
            <ac:spMk id="7" creationId="{C94D6F17-BDFC-0D46-B731-16C77F41163E}"/>
          </ac:spMkLst>
        </pc:spChg>
        <pc:spChg chg="add del mod">
          <ac:chgData name="Amy Stokes-Waters" userId="411be6e0-bf80-4c3d-a3f9-4220df228fa4" providerId="ADAL" clId="{DA332B7D-9DB1-8C4D-8D2A-6CA73A92D038}" dt="2022-04-27T15:13:32.918" v="2264" actId="20577"/>
          <ac:spMkLst>
            <pc:docMk/>
            <pc:sldMk cId="3919385304" sldId="256"/>
            <ac:spMk id="8" creationId="{B01CE9D8-29AE-BF47-99D4-0D639B517C21}"/>
          </ac:spMkLst>
        </pc:spChg>
        <pc:spChg chg="add mod">
          <ac:chgData name="Amy Stokes-Waters" userId="411be6e0-bf80-4c3d-a3f9-4220df228fa4" providerId="ADAL" clId="{DA332B7D-9DB1-8C4D-8D2A-6CA73A92D038}" dt="2022-04-27T20:24:07.210" v="2946" actId="2711"/>
          <ac:spMkLst>
            <pc:docMk/>
            <pc:sldMk cId="3919385304" sldId="256"/>
            <ac:spMk id="10" creationId="{6E06C2EA-644F-B041-A1E8-027F6F914783}"/>
          </ac:spMkLst>
        </pc:spChg>
        <pc:spChg chg="add mod">
          <ac:chgData name="Amy Stokes-Waters" userId="411be6e0-bf80-4c3d-a3f9-4220df228fa4" providerId="ADAL" clId="{DA332B7D-9DB1-8C4D-8D2A-6CA73A92D038}" dt="2022-04-27T15:16:13.894" v="2528" actId="20577"/>
          <ac:spMkLst>
            <pc:docMk/>
            <pc:sldMk cId="3919385304" sldId="256"/>
            <ac:spMk id="11" creationId="{CF44F5A1-4258-0542-82BE-5A9CD8B004BD}"/>
          </ac:spMkLst>
        </pc:spChg>
        <pc:spChg chg="add del mod">
          <ac:chgData name="Amy Stokes-Waters" userId="411be6e0-bf80-4c3d-a3f9-4220df228fa4" providerId="ADAL" clId="{DA332B7D-9DB1-8C4D-8D2A-6CA73A92D038}" dt="2022-04-26T19:51:29.119" v="845" actId="478"/>
          <ac:spMkLst>
            <pc:docMk/>
            <pc:sldMk cId="3919385304" sldId="256"/>
            <ac:spMk id="12" creationId="{CD007412-FC29-0C43-9E28-AE8714C7A71D}"/>
          </ac:spMkLst>
        </pc:spChg>
        <pc:spChg chg="add del mod">
          <ac:chgData name="Amy Stokes-Waters" userId="411be6e0-bf80-4c3d-a3f9-4220df228fa4" providerId="ADAL" clId="{DA332B7D-9DB1-8C4D-8D2A-6CA73A92D038}" dt="2022-04-26T19:51:30.732" v="846" actId="478"/>
          <ac:spMkLst>
            <pc:docMk/>
            <pc:sldMk cId="3919385304" sldId="256"/>
            <ac:spMk id="14" creationId="{C32C7BB6-6124-0C48-A878-A3090C43AD5F}"/>
          </ac:spMkLst>
        </pc:spChg>
        <pc:spChg chg="add del mod">
          <ac:chgData name="Amy Stokes-Waters" userId="411be6e0-bf80-4c3d-a3f9-4220df228fa4" providerId="ADAL" clId="{DA332B7D-9DB1-8C4D-8D2A-6CA73A92D038}" dt="2022-04-26T19:57:20.496" v="1168" actId="478"/>
          <ac:spMkLst>
            <pc:docMk/>
            <pc:sldMk cId="3919385304" sldId="256"/>
            <ac:spMk id="16" creationId="{A2F39BD0-934F-DB4B-A6A1-36AD1DD2D0C5}"/>
          </ac:spMkLst>
        </pc:spChg>
        <pc:spChg chg="add del mod">
          <ac:chgData name="Amy Stokes-Waters" userId="411be6e0-bf80-4c3d-a3f9-4220df228fa4" providerId="ADAL" clId="{DA332B7D-9DB1-8C4D-8D2A-6CA73A92D038}" dt="2022-04-26T20:00:37.677" v="1184" actId="478"/>
          <ac:spMkLst>
            <pc:docMk/>
            <pc:sldMk cId="3919385304" sldId="256"/>
            <ac:spMk id="18" creationId="{4688C31F-6158-4B46-9810-F3B58B31E59A}"/>
          </ac:spMkLst>
        </pc:spChg>
        <pc:spChg chg="add mod">
          <ac:chgData name="Amy Stokes-Waters" userId="411be6e0-bf80-4c3d-a3f9-4220df228fa4" providerId="ADAL" clId="{DA332B7D-9DB1-8C4D-8D2A-6CA73A92D038}" dt="2022-04-27T15:14:11.511" v="2300" actId="2711"/>
          <ac:spMkLst>
            <pc:docMk/>
            <pc:sldMk cId="3919385304" sldId="256"/>
            <ac:spMk id="25" creationId="{5F5E9665-A2DF-EA4E-9979-DD7E90E52057}"/>
          </ac:spMkLst>
        </pc:spChg>
        <pc:spChg chg="add mod">
          <ac:chgData name="Amy Stokes-Waters" userId="411be6e0-bf80-4c3d-a3f9-4220df228fa4" providerId="ADAL" clId="{DA332B7D-9DB1-8C4D-8D2A-6CA73A92D038}" dt="2022-04-27T15:14:11.511" v="2300" actId="2711"/>
          <ac:spMkLst>
            <pc:docMk/>
            <pc:sldMk cId="3919385304" sldId="256"/>
            <ac:spMk id="26" creationId="{EF698124-EF48-5348-836A-7A682CD35F6A}"/>
          </ac:spMkLst>
        </pc:spChg>
        <pc:spChg chg="add del mod">
          <ac:chgData name="Amy Stokes-Waters" userId="411be6e0-bf80-4c3d-a3f9-4220df228fa4" providerId="ADAL" clId="{DA332B7D-9DB1-8C4D-8D2A-6CA73A92D038}" dt="2022-04-26T19:56:43.784" v="1159" actId="478"/>
          <ac:spMkLst>
            <pc:docMk/>
            <pc:sldMk cId="3919385304" sldId="256"/>
            <ac:spMk id="27" creationId="{3B3FB44C-0479-7A43-ABC8-3024DCE020E9}"/>
          </ac:spMkLst>
        </pc:spChg>
        <pc:spChg chg="add mod">
          <ac:chgData name="Amy Stokes-Waters" userId="411be6e0-bf80-4c3d-a3f9-4220df228fa4" providerId="ADAL" clId="{DA332B7D-9DB1-8C4D-8D2A-6CA73A92D038}" dt="2022-04-27T15:14:18.400" v="2301" actId="2711"/>
          <ac:spMkLst>
            <pc:docMk/>
            <pc:sldMk cId="3919385304" sldId="256"/>
            <ac:spMk id="28" creationId="{E45EC156-62F4-CD40-B846-79FA77D18AB8}"/>
          </ac:spMkLst>
        </pc:spChg>
        <pc:spChg chg="add mod">
          <ac:chgData name="Amy Stokes-Waters" userId="411be6e0-bf80-4c3d-a3f9-4220df228fa4" providerId="ADAL" clId="{DA332B7D-9DB1-8C4D-8D2A-6CA73A92D038}" dt="2022-04-27T15:14:18.400" v="2301" actId="2711"/>
          <ac:spMkLst>
            <pc:docMk/>
            <pc:sldMk cId="3919385304" sldId="256"/>
            <ac:spMk id="29" creationId="{CBBC76E9-8276-6D46-8C89-E80F085FEBF4}"/>
          </ac:spMkLst>
        </pc:spChg>
        <pc:spChg chg="add mod">
          <ac:chgData name="Amy Stokes-Waters" userId="411be6e0-bf80-4c3d-a3f9-4220df228fa4" providerId="ADAL" clId="{DA332B7D-9DB1-8C4D-8D2A-6CA73A92D038}" dt="2022-04-27T15:14:18.400" v="2301" actId="2711"/>
          <ac:spMkLst>
            <pc:docMk/>
            <pc:sldMk cId="3919385304" sldId="256"/>
            <ac:spMk id="30" creationId="{8AC79F52-EC82-3345-B5EB-ECA4864ADC15}"/>
          </ac:spMkLst>
        </pc:spChg>
        <pc:spChg chg="add mod">
          <ac:chgData name="Amy Stokes-Waters" userId="411be6e0-bf80-4c3d-a3f9-4220df228fa4" providerId="ADAL" clId="{DA332B7D-9DB1-8C4D-8D2A-6CA73A92D038}" dt="2022-04-27T15:15:47.103" v="2393" actId="20577"/>
          <ac:spMkLst>
            <pc:docMk/>
            <pc:sldMk cId="3919385304" sldId="256"/>
            <ac:spMk id="31" creationId="{7304709D-4521-DD42-B6BD-FA512DEFBE1F}"/>
          </ac:spMkLst>
        </pc:spChg>
        <pc:spChg chg="add mod">
          <ac:chgData name="Amy Stokes-Waters" userId="411be6e0-bf80-4c3d-a3f9-4220df228fa4" providerId="ADAL" clId="{DA332B7D-9DB1-8C4D-8D2A-6CA73A92D038}" dt="2022-04-27T15:14:24.597" v="2302" actId="2711"/>
          <ac:spMkLst>
            <pc:docMk/>
            <pc:sldMk cId="3919385304" sldId="256"/>
            <ac:spMk id="33" creationId="{DF5FC149-B951-FD4C-9DF8-C5C5EE32CD6A}"/>
          </ac:spMkLst>
        </pc:spChg>
        <pc:spChg chg="add del mod">
          <ac:chgData name="Amy Stokes-Waters" userId="411be6e0-bf80-4c3d-a3f9-4220df228fa4" providerId="ADAL" clId="{DA332B7D-9DB1-8C4D-8D2A-6CA73A92D038}" dt="2022-04-26T20:00:35.761" v="1183"/>
          <ac:spMkLst>
            <pc:docMk/>
            <pc:sldMk cId="3919385304" sldId="256"/>
            <ac:spMk id="35" creationId="{616D5AC4-62C8-7E46-8CD0-0F1836626EED}"/>
          </ac:spMkLst>
        </pc:spChg>
        <pc:spChg chg="add mod">
          <ac:chgData name="Amy Stokes-Waters" userId="411be6e0-bf80-4c3d-a3f9-4220df228fa4" providerId="ADAL" clId="{DA332B7D-9DB1-8C4D-8D2A-6CA73A92D038}" dt="2022-04-27T15:15:14.789" v="2313" actId="2711"/>
          <ac:spMkLst>
            <pc:docMk/>
            <pc:sldMk cId="3919385304" sldId="256"/>
            <ac:spMk id="37" creationId="{1EB791F3-17A1-1A40-8DFC-0468912EBA21}"/>
          </ac:spMkLst>
        </pc:spChg>
        <pc:spChg chg="add mod">
          <ac:chgData name="Amy Stokes-Waters" userId="411be6e0-bf80-4c3d-a3f9-4220df228fa4" providerId="ADAL" clId="{DA332B7D-9DB1-8C4D-8D2A-6CA73A92D038}" dt="2022-04-27T15:39:20.444" v="2907" actId="20577"/>
          <ac:spMkLst>
            <pc:docMk/>
            <pc:sldMk cId="3919385304" sldId="256"/>
            <ac:spMk id="38" creationId="{BFAC75EC-BD24-9440-B93D-B32F29FE0A84}"/>
          </ac:spMkLst>
        </pc:spChg>
        <pc:spChg chg="add mod">
          <ac:chgData name="Amy Stokes-Waters" userId="411be6e0-bf80-4c3d-a3f9-4220df228fa4" providerId="ADAL" clId="{DA332B7D-9DB1-8C4D-8D2A-6CA73A92D038}" dt="2022-04-27T15:19:59.109" v="2714" actId="2711"/>
          <ac:spMkLst>
            <pc:docMk/>
            <pc:sldMk cId="3919385304" sldId="256"/>
            <ac:spMk id="39" creationId="{14EAA44A-687C-FF4C-AF17-A88E52D7296D}"/>
          </ac:spMkLst>
        </pc:spChg>
        <pc:spChg chg="add mod">
          <ac:chgData name="Amy Stokes-Waters" userId="411be6e0-bf80-4c3d-a3f9-4220df228fa4" providerId="ADAL" clId="{DA332B7D-9DB1-8C4D-8D2A-6CA73A92D038}" dt="2022-04-27T15:14:56.482" v="2308" actId="113"/>
          <ac:spMkLst>
            <pc:docMk/>
            <pc:sldMk cId="3919385304" sldId="256"/>
            <ac:spMk id="40" creationId="{7FF4F158-39CA-1C46-BDB4-AF7D7641D761}"/>
          </ac:spMkLst>
        </pc:spChg>
        <pc:spChg chg="add mod">
          <ac:chgData name="Amy Stokes-Waters" userId="411be6e0-bf80-4c3d-a3f9-4220df228fa4" providerId="ADAL" clId="{DA332B7D-9DB1-8C4D-8D2A-6CA73A92D038}" dt="2022-04-27T15:14:56.482" v="2308" actId="113"/>
          <ac:spMkLst>
            <pc:docMk/>
            <pc:sldMk cId="3919385304" sldId="256"/>
            <ac:spMk id="41" creationId="{AC0C88AD-25B8-524C-BCC4-EB444132E019}"/>
          </ac:spMkLst>
        </pc:spChg>
        <pc:spChg chg="add mod">
          <ac:chgData name="Amy Stokes-Waters" userId="411be6e0-bf80-4c3d-a3f9-4220df228fa4" providerId="ADAL" clId="{DA332B7D-9DB1-8C4D-8D2A-6CA73A92D038}" dt="2022-04-27T15:21:43.384" v="2905" actId="20577"/>
          <ac:spMkLst>
            <pc:docMk/>
            <pc:sldMk cId="3919385304" sldId="256"/>
            <ac:spMk id="42" creationId="{8583322D-9C92-ED4F-A062-5C7C0FEA3051}"/>
          </ac:spMkLst>
        </pc:spChg>
        <pc:spChg chg="add mod">
          <ac:chgData name="Amy Stokes-Waters" userId="411be6e0-bf80-4c3d-a3f9-4220df228fa4" providerId="ADAL" clId="{DA332B7D-9DB1-8C4D-8D2A-6CA73A92D038}" dt="2022-04-27T15:19:05.853" v="2534" actId="2711"/>
          <ac:spMkLst>
            <pc:docMk/>
            <pc:sldMk cId="3919385304" sldId="256"/>
            <ac:spMk id="43" creationId="{6F9FBB80-FC2B-1242-89DF-DD71FE0DCB29}"/>
          </ac:spMkLst>
        </pc:spChg>
        <pc:spChg chg="add del mod">
          <ac:chgData name="Amy Stokes-Waters" userId="411be6e0-bf80-4c3d-a3f9-4220df228fa4" providerId="ADAL" clId="{DA332B7D-9DB1-8C4D-8D2A-6CA73A92D038}" dt="2022-04-26T20:15:41.582" v="2227" actId="478"/>
          <ac:spMkLst>
            <pc:docMk/>
            <pc:sldMk cId="3919385304" sldId="256"/>
            <ac:spMk id="44" creationId="{938EBF68-7826-484C-A993-732C5FE86855}"/>
          </ac:spMkLst>
        </pc:spChg>
        <pc:spChg chg="add mod">
          <ac:chgData name="Amy Stokes-Waters" userId="411be6e0-bf80-4c3d-a3f9-4220df228fa4" providerId="ADAL" clId="{DA332B7D-9DB1-8C4D-8D2A-6CA73A92D038}" dt="2022-04-27T15:20:26.943" v="2781" actId="20577"/>
          <ac:spMkLst>
            <pc:docMk/>
            <pc:sldMk cId="3919385304" sldId="256"/>
            <ac:spMk id="45" creationId="{693FAEEE-BA01-144C-990A-EBF89A38AACF}"/>
          </ac:spMkLst>
        </pc:spChg>
        <pc:spChg chg="add mod">
          <ac:chgData name="Amy Stokes-Waters" userId="411be6e0-bf80-4c3d-a3f9-4220df228fa4" providerId="ADAL" clId="{DA332B7D-9DB1-8C4D-8D2A-6CA73A92D038}" dt="2022-04-27T15:19:05.853" v="2534" actId="2711"/>
          <ac:spMkLst>
            <pc:docMk/>
            <pc:sldMk cId="3919385304" sldId="256"/>
            <ac:spMk id="46" creationId="{72CE94FE-D2A2-CC49-A873-349E0B06086C}"/>
          </ac:spMkLst>
        </pc:spChg>
        <pc:spChg chg="add mod">
          <ac:chgData name="Amy Stokes-Waters" userId="411be6e0-bf80-4c3d-a3f9-4220df228fa4" providerId="ADAL" clId="{DA332B7D-9DB1-8C4D-8D2A-6CA73A92D038}" dt="2022-04-27T15:20:39.958" v="2782" actId="767"/>
          <ac:spMkLst>
            <pc:docMk/>
            <pc:sldMk cId="3919385304" sldId="256"/>
            <ac:spMk id="47" creationId="{150D7327-806D-F543-9CA5-432B1430BE9D}"/>
          </ac:spMkLst>
        </pc:spChg>
        <pc:grpChg chg="add mod">
          <ac:chgData name="Amy Stokes-Waters" userId="411be6e0-bf80-4c3d-a3f9-4220df228fa4" providerId="ADAL" clId="{DA332B7D-9DB1-8C4D-8D2A-6CA73A92D038}" dt="2022-04-27T20:21:05.434" v="2927" actId="1076"/>
          <ac:grpSpMkLst>
            <pc:docMk/>
            <pc:sldMk cId="3919385304" sldId="256"/>
            <ac:grpSpMk id="22" creationId="{60C2545F-8334-5E48-8B96-77BC63AF79B6}"/>
          </ac:grpSpMkLst>
        </pc:grpChg>
        <pc:cxnChg chg="add mod">
          <ac:chgData name="Amy Stokes-Waters" userId="411be6e0-bf80-4c3d-a3f9-4220df228fa4" providerId="ADAL" clId="{DA332B7D-9DB1-8C4D-8D2A-6CA73A92D038}" dt="2022-04-27T20:24:17.677" v="2947" actId="208"/>
          <ac:cxnSpMkLst>
            <pc:docMk/>
            <pc:sldMk cId="3919385304" sldId="256"/>
            <ac:cxnSpMk id="9" creationId="{79FD226E-AC3E-1142-8A93-4E0038407FD7}"/>
          </ac:cxnSpMkLst>
        </pc:cxnChg>
        <pc:cxnChg chg="add del mod">
          <ac:chgData name="Amy Stokes-Waters" userId="411be6e0-bf80-4c3d-a3f9-4220df228fa4" providerId="ADAL" clId="{DA332B7D-9DB1-8C4D-8D2A-6CA73A92D038}" dt="2022-04-26T19:46:03.035" v="316" actId="478"/>
          <ac:cxnSpMkLst>
            <pc:docMk/>
            <pc:sldMk cId="3919385304" sldId="256"/>
            <ac:cxnSpMk id="13" creationId="{D7F392F3-D9A5-B842-95FA-CB5E949573E9}"/>
          </ac:cxnSpMkLst>
        </pc:cxnChg>
        <pc:cxnChg chg="add del mod">
          <ac:chgData name="Amy Stokes-Waters" userId="411be6e0-bf80-4c3d-a3f9-4220df228fa4" providerId="ADAL" clId="{DA332B7D-9DB1-8C4D-8D2A-6CA73A92D038}" dt="2022-04-26T19:46:04.890" v="317" actId="478"/>
          <ac:cxnSpMkLst>
            <pc:docMk/>
            <pc:sldMk cId="3919385304" sldId="256"/>
            <ac:cxnSpMk id="15" creationId="{F9C4E042-A766-3A46-83BD-52F1F0E76421}"/>
          </ac:cxnSpMkLst>
        </pc:cxnChg>
        <pc:cxnChg chg="add del mod">
          <ac:chgData name="Amy Stokes-Waters" userId="411be6e0-bf80-4c3d-a3f9-4220df228fa4" providerId="ADAL" clId="{DA332B7D-9DB1-8C4D-8D2A-6CA73A92D038}" dt="2022-04-26T19:46:06.812" v="318" actId="478"/>
          <ac:cxnSpMkLst>
            <pc:docMk/>
            <pc:sldMk cId="3919385304" sldId="256"/>
            <ac:cxnSpMk id="17" creationId="{B254D981-7E2B-C24A-BD43-03F9C2376382}"/>
          </ac:cxnSpMkLst>
        </pc:cxnChg>
        <pc:cxnChg chg="add mod">
          <ac:chgData name="Amy Stokes-Waters" userId="411be6e0-bf80-4c3d-a3f9-4220df228fa4" providerId="ADAL" clId="{DA332B7D-9DB1-8C4D-8D2A-6CA73A92D038}" dt="2022-04-26T19:45:47.172" v="313" actId="208"/>
          <ac:cxnSpMkLst>
            <pc:docMk/>
            <pc:sldMk cId="3919385304" sldId="256"/>
            <ac:cxnSpMk id="19" creationId="{08C96B3C-A181-8E42-92E6-EC9815AD09F4}"/>
          </ac:cxnSpMkLst>
        </pc:cxnChg>
        <pc:cxnChg chg="add mod">
          <ac:chgData name="Amy Stokes-Waters" userId="411be6e0-bf80-4c3d-a3f9-4220df228fa4" providerId="ADAL" clId="{DA332B7D-9DB1-8C4D-8D2A-6CA73A92D038}" dt="2022-04-26T19:45:49.190" v="314" actId="208"/>
          <ac:cxnSpMkLst>
            <pc:docMk/>
            <pc:sldMk cId="3919385304" sldId="256"/>
            <ac:cxnSpMk id="21" creationId="{1A1E34FC-E882-5A4D-ABFC-AE366EE566C5}"/>
          </ac:cxnSpMkLst>
        </pc:cxnChg>
        <pc:cxnChg chg="add mod">
          <ac:chgData name="Amy Stokes-Waters" userId="411be6e0-bf80-4c3d-a3f9-4220df228fa4" providerId="ADAL" clId="{DA332B7D-9DB1-8C4D-8D2A-6CA73A92D038}" dt="2022-04-27T20:22:48.855" v="2939" actId="208"/>
          <ac:cxnSpMkLst>
            <pc:docMk/>
            <pc:sldMk cId="3919385304" sldId="256"/>
            <ac:cxnSpMk id="24" creationId="{A82BEB10-D8A2-6140-8F4F-446035B6460D}"/>
          </ac:cxnSpMkLst>
        </pc:cxnChg>
        <pc:cxnChg chg="add mod">
          <ac:chgData name="Amy Stokes-Waters" userId="411be6e0-bf80-4c3d-a3f9-4220df228fa4" providerId="ADAL" clId="{DA332B7D-9DB1-8C4D-8D2A-6CA73A92D038}" dt="2022-04-26T19:57:16.964" v="1167" actId="12788"/>
          <ac:cxnSpMkLst>
            <pc:docMk/>
            <pc:sldMk cId="3919385304" sldId="256"/>
            <ac:cxnSpMk id="32" creationId="{78820DFE-66F1-B246-96FB-CA27F56CF20D}"/>
          </ac:cxnSpMkLst>
        </pc:cxnChg>
        <pc:cxnChg chg="add del mod">
          <ac:chgData name="Amy Stokes-Waters" userId="411be6e0-bf80-4c3d-a3f9-4220df228fa4" providerId="ADAL" clId="{DA332B7D-9DB1-8C4D-8D2A-6CA73A92D038}" dt="2022-04-26T20:00:35.761" v="1183"/>
          <ac:cxnSpMkLst>
            <pc:docMk/>
            <pc:sldMk cId="3919385304" sldId="256"/>
            <ac:cxnSpMk id="34" creationId="{05242A75-D285-BB41-975F-819B5A82D56A}"/>
          </ac:cxnSpMkLst>
        </pc:cxnChg>
        <pc:cxnChg chg="add mod">
          <ac:chgData name="Amy Stokes-Waters" userId="411be6e0-bf80-4c3d-a3f9-4220df228fa4" providerId="ADAL" clId="{DA332B7D-9DB1-8C4D-8D2A-6CA73A92D038}" dt="2022-04-26T20:07:35.213" v="1922" actId="1035"/>
          <ac:cxnSpMkLst>
            <pc:docMk/>
            <pc:sldMk cId="3919385304" sldId="256"/>
            <ac:cxnSpMk id="36" creationId="{5122D84A-7D9D-3D4A-951F-0F88B432D5A5}"/>
          </ac:cxnSpMkLst>
        </pc:cxnChg>
      </pc:sldChg>
      <pc:sldChg chg="addSp delSp modSp add mod">
        <pc:chgData name="Amy Stokes-Waters" userId="411be6e0-bf80-4c3d-a3f9-4220df228fa4" providerId="ADAL" clId="{DA332B7D-9DB1-8C4D-8D2A-6CA73A92D038}" dt="2022-04-27T20:39:39.042" v="4109" actId="1076"/>
        <pc:sldMkLst>
          <pc:docMk/>
          <pc:sldMk cId="1145671335" sldId="257"/>
        </pc:sldMkLst>
        <pc:spChg chg="mod">
          <ac:chgData name="Amy Stokes-Waters" userId="411be6e0-bf80-4c3d-a3f9-4220df228fa4" providerId="ADAL" clId="{DA332B7D-9DB1-8C4D-8D2A-6CA73A92D038}" dt="2022-04-27T20:33:08.191" v="3350" actId="20577"/>
          <ac:spMkLst>
            <pc:docMk/>
            <pc:sldMk cId="1145671335" sldId="257"/>
            <ac:spMk id="11" creationId="{CF44F5A1-4258-0542-82BE-5A9CD8B004BD}"/>
          </ac:spMkLst>
        </pc:spChg>
        <pc:spChg chg="del">
          <ac:chgData name="Amy Stokes-Waters" userId="411be6e0-bf80-4c3d-a3f9-4220df228fa4" providerId="ADAL" clId="{DA332B7D-9DB1-8C4D-8D2A-6CA73A92D038}" dt="2022-04-27T20:24:31.810" v="2949" actId="478"/>
          <ac:spMkLst>
            <pc:docMk/>
            <pc:sldMk cId="1145671335" sldId="257"/>
            <ac:spMk id="25" creationId="{5F5E9665-A2DF-EA4E-9979-DD7E90E52057}"/>
          </ac:spMkLst>
        </pc:spChg>
        <pc:spChg chg="del">
          <ac:chgData name="Amy Stokes-Waters" userId="411be6e0-bf80-4c3d-a3f9-4220df228fa4" providerId="ADAL" clId="{DA332B7D-9DB1-8C4D-8D2A-6CA73A92D038}" dt="2022-04-27T20:24:31.810" v="2949" actId="478"/>
          <ac:spMkLst>
            <pc:docMk/>
            <pc:sldMk cId="1145671335" sldId="257"/>
            <ac:spMk id="26" creationId="{EF698124-EF48-5348-836A-7A682CD35F6A}"/>
          </ac:spMkLst>
        </pc:spChg>
        <pc:spChg chg="del">
          <ac:chgData name="Amy Stokes-Waters" userId="411be6e0-bf80-4c3d-a3f9-4220df228fa4" providerId="ADAL" clId="{DA332B7D-9DB1-8C4D-8D2A-6CA73A92D038}" dt="2022-04-27T20:24:31.810" v="2949" actId="478"/>
          <ac:spMkLst>
            <pc:docMk/>
            <pc:sldMk cId="1145671335" sldId="257"/>
            <ac:spMk id="28" creationId="{E45EC156-62F4-CD40-B846-79FA77D18AB8}"/>
          </ac:spMkLst>
        </pc:spChg>
        <pc:spChg chg="del">
          <ac:chgData name="Amy Stokes-Waters" userId="411be6e0-bf80-4c3d-a3f9-4220df228fa4" providerId="ADAL" clId="{DA332B7D-9DB1-8C4D-8D2A-6CA73A92D038}" dt="2022-04-27T20:24:34.552" v="2950" actId="478"/>
          <ac:spMkLst>
            <pc:docMk/>
            <pc:sldMk cId="1145671335" sldId="257"/>
            <ac:spMk id="29" creationId="{CBBC76E9-8276-6D46-8C89-E80F085FEBF4}"/>
          </ac:spMkLst>
        </pc:spChg>
        <pc:spChg chg="del">
          <ac:chgData name="Amy Stokes-Waters" userId="411be6e0-bf80-4c3d-a3f9-4220df228fa4" providerId="ADAL" clId="{DA332B7D-9DB1-8C4D-8D2A-6CA73A92D038}" dt="2022-04-27T20:24:34.552" v="2950" actId="478"/>
          <ac:spMkLst>
            <pc:docMk/>
            <pc:sldMk cId="1145671335" sldId="257"/>
            <ac:spMk id="30" creationId="{8AC79F52-EC82-3345-B5EB-ECA4864ADC15}"/>
          </ac:spMkLst>
        </pc:spChg>
        <pc:spChg chg="del">
          <ac:chgData name="Amy Stokes-Waters" userId="411be6e0-bf80-4c3d-a3f9-4220df228fa4" providerId="ADAL" clId="{DA332B7D-9DB1-8C4D-8D2A-6CA73A92D038}" dt="2022-04-27T20:24:34.552" v="2950" actId="478"/>
          <ac:spMkLst>
            <pc:docMk/>
            <pc:sldMk cId="1145671335" sldId="257"/>
            <ac:spMk id="31" creationId="{7304709D-4521-DD42-B6BD-FA512DEFBE1F}"/>
          </ac:spMkLst>
        </pc:spChg>
        <pc:spChg chg="add del">
          <ac:chgData name="Amy Stokes-Waters" userId="411be6e0-bf80-4c3d-a3f9-4220df228fa4" providerId="ADAL" clId="{DA332B7D-9DB1-8C4D-8D2A-6CA73A92D038}" dt="2022-04-27T20:27:25.554" v="2979" actId="478"/>
          <ac:spMkLst>
            <pc:docMk/>
            <pc:sldMk cId="1145671335" sldId="257"/>
            <ac:spMk id="33" creationId="{DF5FC149-B951-FD4C-9DF8-C5C5EE32CD6A}"/>
          </ac:spMkLst>
        </pc:spChg>
        <pc:spChg chg="del">
          <ac:chgData name="Amy Stokes-Waters" userId="411be6e0-bf80-4c3d-a3f9-4220df228fa4" providerId="ADAL" clId="{DA332B7D-9DB1-8C4D-8D2A-6CA73A92D038}" dt="2022-04-27T20:27:41.048" v="2982" actId="478"/>
          <ac:spMkLst>
            <pc:docMk/>
            <pc:sldMk cId="1145671335" sldId="257"/>
            <ac:spMk id="37" creationId="{1EB791F3-17A1-1A40-8DFC-0468912EBA21}"/>
          </ac:spMkLst>
        </pc:spChg>
        <pc:spChg chg="mod">
          <ac:chgData name="Amy Stokes-Waters" userId="411be6e0-bf80-4c3d-a3f9-4220df228fa4" providerId="ADAL" clId="{DA332B7D-9DB1-8C4D-8D2A-6CA73A92D038}" dt="2022-04-27T20:39:20.871" v="4107" actId="5793"/>
          <ac:spMkLst>
            <pc:docMk/>
            <pc:sldMk cId="1145671335" sldId="257"/>
            <ac:spMk id="38" creationId="{BFAC75EC-BD24-9440-B93D-B32F29FE0A84}"/>
          </ac:spMkLst>
        </pc:spChg>
        <pc:spChg chg="add del">
          <ac:chgData name="Amy Stokes-Waters" userId="411be6e0-bf80-4c3d-a3f9-4220df228fa4" providerId="ADAL" clId="{DA332B7D-9DB1-8C4D-8D2A-6CA73A92D038}" dt="2022-04-27T20:27:41.048" v="2982" actId="478"/>
          <ac:spMkLst>
            <pc:docMk/>
            <pc:sldMk cId="1145671335" sldId="257"/>
            <ac:spMk id="39" creationId="{14EAA44A-687C-FF4C-AF17-A88E52D7296D}"/>
          </ac:spMkLst>
        </pc:spChg>
        <pc:spChg chg="add del mod">
          <ac:chgData name="Amy Stokes-Waters" userId="411be6e0-bf80-4c3d-a3f9-4220df228fa4" providerId="ADAL" clId="{DA332B7D-9DB1-8C4D-8D2A-6CA73A92D038}" dt="2022-04-27T20:26:40.682" v="2977" actId="2711"/>
          <ac:spMkLst>
            <pc:docMk/>
            <pc:sldMk cId="1145671335" sldId="257"/>
            <ac:spMk id="40" creationId="{7FF4F158-39CA-1C46-BDB4-AF7D7641D761}"/>
          </ac:spMkLst>
        </pc:spChg>
        <pc:spChg chg="add del">
          <ac:chgData name="Amy Stokes-Waters" userId="411be6e0-bf80-4c3d-a3f9-4220df228fa4" providerId="ADAL" clId="{DA332B7D-9DB1-8C4D-8D2A-6CA73A92D038}" dt="2022-04-27T20:27:41.048" v="2982" actId="478"/>
          <ac:spMkLst>
            <pc:docMk/>
            <pc:sldMk cId="1145671335" sldId="257"/>
            <ac:spMk id="41" creationId="{AC0C88AD-25B8-524C-BCC4-EB444132E019}"/>
          </ac:spMkLst>
        </pc:spChg>
        <pc:spChg chg="del">
          <ac:chgData name="Amy Stokes-Waters" userId="411be6e0-bf80-4c3d-a3f9-4220df228fa4" providerId="ADAL" clId="{DA332B7D-9DB1-8C4D-8D2A-6CA73A92D038}" dt="2022-04-27T20:27:41.048" v="2982" actId="478"/>
          <ac:spMkLst>
            <pc:docMk/>
            <pc:sldMk cId="1145671335" sldId="257"/>
            <ac:spMk id="42" creationId="{8583322D-9C92-ED4F-A062-5C7C0FEA3051}"/>
          </ac:spMkLst>
        </pc:spChg>
        <pc:spChg chg="del">
          <ac:chgData name="Amy Stokes-Waters" userId="411be6e0-bf80-4c3d-a3f9-4220df228fa4" providerId="ADAL" clId="{DA332B7D-9DB1-8C4D-8D2A-6CA73A92D038}" dt="2022-04-27T20:27:41.048" v="2982" actId="478"/>
          <ac:spMkLst>
            <pc:docMk/>
            <pc:sldMk cId="1145671335" sldId="257"/>
            <ac:spMk id="43" creationId="{6F9FBB80-FC2B-1242-89DF-DD71FE0DCB29}"/>
          </ac:spMkLst>
        </pc:spChg>
        <pc:spChg chg="add mod">
          <ac:chgData name="Amy Stokes-Waters" userId="411be6e0-bf80-4c3d-a3f9-4220df228fa4" providerId="ADAL" clId="{DA332B7D-9DB1-8C4D-8D2A-6CA73A92D038}" dt="2022-04-27T20:25:10.479" v="2965" actId="20577"/>
          <ac:spMkLst>
            <pc:docMk/>
            <pc:sldMk cId="1145671335" sldId="257"/>
            <ac:spMk id="44" creationId="{7398AF9A-8D27-2045-A532-1D9A8F71C9DE}"/>
          </ac:spMkLst>
        </pc:spChg>
        <pc:spChg chg="del">
          <ac:chgData name="Amy Stokes-Waters" userId="411be6e0-bf80-4c3d-a3f9-4220df228fa4" providerId="ADAL" clId="{DA332B7D-9DB1-8C4D-8D2A-6CA73A92D038}" dt="2022-04-27T20:27:41.048" v="2982" actId="478"/>
          <ac:spMkLst>
            <pc:docMk/>
            <pc:sldMk cId="1145671335" sldId="257"/>
            <ac:spMk id="45" creationId="{693FAEEE-BA01-144C-990A-EBF89A38AACF}"/>
          </ac:spMkLst>
        </pc:spChg>
        <pc:spChg chg="del">
          <ac:chgData name="Amy Stokes-Waters" userId="411be6e0-bf80-4c3d-a3f9-4220df228fa4" providerId="ADAL" clId="{DA332B7D-9DB1-8C4D-8D2A-6CA73A92D038}" dt="2022-04-27T20:27:41.048" v="2982" actId="478"/>
          <ac:spMkLst>
            <pc:docMk/>
            <pc:sldMk cId="1145671335" sldId="257"/>
            <ac:spMk id="46" creationId="{72CE94FE-D2A2-CC49-A873-349E0B06086C}"/>
          </ac:spMkLst>
        </pc:spChg>
        <pc:spChg chg="add del mod">
          <ac:chgData name="Amy Stokes-Waters" userId="411be6e0-bf80-4c3d-a3f9-4220df228fa4" providerId="ADAL" clId="{DA332B7D-9DB1-8C4D-8D2A-6CA73A92D038}" dt="2022-04-27T20:26:20.079" v="2973"/>
          <ac:spMkLst>
            <pc:docMk/>
            <pc:sldMk cId="1145671335" sldId="257"/>
            <ac:spMk id="48" creationId="{99D9580D-24B8-924E-BE64-B499130BB0D0}"/>
          </ac:spMkLst>
        </pc:spChg>
        <pc:spChg chg="add del mod">
          <ac:chgData name="Amy Stokes-Waters" userId="411be6e0-bf80-4c3d-a3f9-4220df228fa4" providerId="ADAL" clId="{DA332B7D-9DB1-8C4D-8D2A-6CA73A92D038}" dt="2022-04-27T20:26:20.079" v="2973"/>
          <ac:spMkLst>
            <pc:docMk/>
            <pc:sldMk cId="1145671335" sldId="257"/>
            <ac:spMk id="49" creationId="{51BCC149-2272-B543-945A-17463B538CC9}"/>
          </ac:spMkLst>
        </pc:spChg>
        <pc:spChg chg="add mod">
          <ac:chgData name="Amy Stokes-Waters" userId="411be6e0-bf80-4c3d-a3f9-4220df228fa4" providerId="ADAL" clId="{DA332B7D-9DB1-8C4D-8D2A-6CA73A92D038}" dt="2022-04-27T20:32:24.712" v="3289" actId="1036"/>
          <ac:spMkLst>
            <pc:docMk/>
            <pc:sldMk cId="1145671335" sldId="257"/>
            <ac:spMk id="51" creationId="{CA21C1F3-B0ED-8F4C-9D67-3697AE27DACF}"/>
          </ac:spMkLst>
        </pc:spChg>
        <pc:spChg chg="add mod">
          <ac:chgData name="Amy Stokes-Waters" userId="411be6e0-bf80-4c3d-a3f9-4220df228fa4" providerId="ADAL" clId="{DA332B7D-9DB1-8C4D-8D2A-6CA73A92D038}" dt="2022-04-27T20:33:29.666" v="3354" actId="113"/>
          <ac:spMkLst>
            <pc:docMk/>
            <pc:sldMk cId="1145671335" sldId="257"/>
            <ac:spMk id="52" creationId="{7FEBE5E6-0050-D543-8AEF-5DFD34F0C782}"/>
          </ac:spMkLst>
        </pc:spChg>
        <pc:spChg chg="add mod">
          <ac:chgData name="Amy Stokes-Waters" userId="411be6e0-bf80-4c3d-a3f9-4220df228fa4" providerId="ADAL" clId="{DA332B7D-9DB1-8C4D-8D2A-6CA73A92D038}" dt="2022-04-27T20:28:15.198" v="3039" actId="20577"/>
          <ac:spMkLst>
            <pc:docMk/>
            <pc:sldMk cId="1145671335" sldId="257"/>
            <ac:spMk id="54" creationId="{3A0D39B8-2788-3E48-A191-26EF2C9A9285}"/>
          </ac:spMkLst>
        </pc:spChg>
        <pc:spChg chg="add mod">
          <ac:chgData name="Amy Stokes-Waters" userId="411be6e0-bf80-4c3d-a3f9-4220df228fa4" providerId="ADAL" clId="{DA332B7D-9DB1-8C4D-8D2A-6CA73A92D038}" dt="2022-04-27T20:31:16.213" v="3175" actId="403"/>
          <ac:spMkLst>
            <pc:docMk/>
            <pc:sldMk cId="1145671335" sldId="257"/>
            <ac:spMk id="55" creationId="{ADDED847-6046-5E41-B2ED-16663FBF4CE6}"/>
          </ac:spMkLst>
        </pc:spChg>
        <pc:spChg chg="add mod">
          <ac:chgData name="Amy Stokes-Waters" userId="411be6e0-bf80-4c3d-a3f9-4220df228fa4" providerId="ADAL" clId="{DA332B7D-9DB1-8C4D-8D2A-6CA73A92D038}" dt="2022-04-27T20:35:51.110" v="3428" actId="2711"/>
          <ac:spMkLst>
            <pc:docMk/>
            <pc:sldMk cId="1145671335" sldId="257"/>
            <ac:spMk id="57" creationId="{47847E3C-5E6B-7D4A-B009-0D92987BB73A}"/>
          </ac:spMkLst>
        </pc:spChg>
        <pc:spChg chg="add mod">
          <ac:chgData name="Amy Stokes-Waters" userId="411be6e0-bf80-4c3d-a3f9-4220df228fa4" providerId="ADAL" clId="{DA332B7D-9DB1-8C4D-8D2A-6CA73A92D038}" dt="2022-04-27T20:38:04.530" v="3964" actId="20577"/>
          <ac:spMkLst>
            <pc:docMk/>
            <pc:sldMk cId="1145671335" sldId="257"/>
            <ac:spMk id="58" creationId="{51209648-54BD-2949-9431-EF75D270CB6E}"/>
          </ac:spMkLst>
        </pc:spChg>
        <pc:spChg chg="add mod">
          <ac:chgData name="Amy Stokes-Waters" userId="411be6e0-bf80-4c3d-a3f9-4220df228fa4" providerId="ADAL" clId="{DA332B7D-9DB1-8C4D-8D2A-6CA73A92D038}" dt="2022-04-27T20:34:06.441" v="3371" actId="20577"/>
          <ac:spMkLst>
            <pc:docMk/>
            <pc:sldMk cId="1145671335" sldId="257"/>
            <ac:spMk id="60" creationId="{A81E47F5-8D5E-0648-9FE6-5789C6AE9300}"/>
          </ac:spMkLst>
        </pc:spChg>
        <pc:spChg chg="add del mod">
          <ac:chgData name="Amy Stokes-Waters" userId="411be6e0-bf80-4c3d-a3f9-4220df228fa4" providerId="ADAL" clId="{DA332B7D-9DB1-8C4D-8D2A-6CA73A92D038}" dt="2022-04-27T20:38:07.970" v="3965" actId="478"/>
          <ac:spMkLst>
            <pc:docMk/>
            <pc:sldMk cId="1145671335" sldId="257"/>
            <ac:spMk id="61" creationId="{5EC3535F-BA48-2041-BB13-B04B436A006E}"/>
          </ac:spMkLst>
        </pc:spChg>
        <pc:spChg chg="add mod">
          <ac:chgData name="Amy Stokes-Waters" userId="411be6e0-bf80-4c3d-a3f9-4220df228fa4" providerId="ADAL" clId="{DA332B7D-9DB1-8C4D-8D2A-6CA73A92D038}" dt="2022-04-27T20:38:36.341" v="3978" actId="20577"/>
          <ac:spMkLst>
            <pc:docMk/>
            <pc:sldMk cId="1145671335" sldId="257"/>
            <ac:spMk id="62" creationId="{329F92E8-CBBD-2D4E-B5ED-31301D35ECF4}"/>
          </ac:spMkLst>
        </pc:spChg>
        <pc:spChg chg="add mod">
          <ac:chgData name="Amy Stokes-Waters" userId="411be6e0-bf80-4c3d-a3f9-4220df228fa4" providerId="ADAL" clId="{DA332B7D-9DB1-8C4D-8D2A-6CA73A92D038}" dt="2022-04-27T20:39:10.787" v="4101" actId="20577"/>
          <ac:spMkLst>
            <pc:docMk/>
            <pc:sldMk cId="1145671335" sldId="257"/>
            <ac:spMk id="63" creationId="{F3948AB6-1D36-D948-9E99-ECE57D27FD4E}"/>
          </ac:spMkLst>
        </pc:spChg>
        <pc:spChg chg="add mod">
          <ac:chgData name="Amy Stokes-Waters" userId="411be6e0-bf80-4c3d-a3f9-4220df228fa4" providerId="ADAL" clId="{DA332B7D-9DB1-8C4D-8D2A-6CA73A92D038}" dt="2022-04-27T20:39:39.042" v="4109" actId="1076"/>
          <ac:spMkLst>
            <pc:docMk/>
            <pc:sldMk cId="1145671335" sldId="257"/>
            <ac:spMk id="65" creationId="{2DC8C962-4CBC-E647-BCD1-C8893EAA209F}"/>
          </ac:spMkLst>
        </pc:spChg>
        <pc:spChg chg="add mod">
          <ac:chgData name="Amy Stokes-Waters" userId="411be6e0-bf80-4c3d-a3f9-4220df228fa4" providerId="ADAL" clId="{DA332B7D-9DB1-8C4D-8D2A-6CA73A92D038}" dt="2022-04-27T20:39:39.042" v="4109" actId="1076"/>
          <ac:spMkLst>
            <pc:docMk/>
            <pc:sldMk cId="1145671335" sldId="257"/>
            <ac:spMk id="66" creationId="{A3F707F2-C21D-EF48-839C-5EE7B6C5A58D}"/>
          </ac:spMkLst>
        </pc:spChg>
        <pc:cxnChg chg="del">
          <ac:chgData name="Amy Stokes-Waters" userId="411be6e0-bf80-4c3d-a3f9-4220df228fa4" providerId="ADAL" clId="{DA332B7D-9DB1-8C4D-8D2A-6CA73A92D038}" dt="2022-04-27T20:24:34.552" v="2950" actId="478"/>
          <ac:cxnSpMkLst>
            <pc:docMk/>
            <pc:sldMk cId="1145671335" sldId="257"/>
            <ac:cxnSpMk id="32" creationId="{78820DFE-66F1-B246-96FB-CA27F56CF20D}"/>
          </ac:cxnSpMkLst>
        </pc:cxnChg>
        <pc:cxnChg chg="add mod">
          <ac:chgData name="Amy Stokes-Waters" userId="411be6e0-bf80-4c3d-a3f9-4220df228fa4" providerId="ADAL" clId="{DA332B7D-9DB1-8C4D-8D2A-6CA73A92D038}" dt="2022-04-27T20:24:53.980" v="2954" actId="14100"/>
          <ac:cxnSpMkLst>
            <pc:docMk/>
            <pc:sldMk cId="1145671335" sldId="257"/>
            <ac:cxnSpMk id="34" creationId="{3E52FE6A-0D73-CC46-8E81-9EE614E402B0}"/>
          </ac:cxnSpMkLst>
        </pc:cxnChg>
        <pc:cxnChg chg="del">
          <ac:chgData name="Amy Stokes-Waters" userId="411be6e0-bf80-4c3d-a3f9-4220df228fa4" providerId="ADAL" clId="{DA332B7D-9DB1-8C4D-8D2A-6CA73A92D038}" dt="2022-04-27T20:27:41.048" v="2982" actId="478"/>
          <ac:cxnSpMkLst>
            <pc:docMk/>
            <pc:sldMk cId="1145671335" sldId="257"/>
            <ac:cxnSpMk id="36" creationId="{5122D84A-7D9D-3D4A-951F-0F88B432D5A5}"/>
          </ac:cxnSpMkLst>
        </pc:cxnChg>
        <pc:cxnChg chg="add del mod">
          <ac:chgData name="Amy Stokes-Waters" userId="411be6e0-bf80-4c3d-a3f9-4220df228fa4" providerId="ADAL" clId="{DA332B7D-9DB1-8C4D-8D2A-6CA73A92D038}" dt="2022-04-27T20:26:20.079" v="2973"/>
          <ac:cxnSpMkLst>
            <pc:docMk/>
            <pc:sldMk cId="1145671335" sldId="257"/>
            <ac:cxnSpMk id="50" creationId="{A76AB809-E7D7-1D4E-828C-9877A6ABB74C}"/>
          </ac:cxnSpMkLst>
        </pc:cxnChg>
        <pc:cxnChg chg="add mod">
          <ac:chgData name="Amy Stokes-Waters" userId="411be6e0-bf80-4c3d-a3f9-4220df228fa4" providerId="ADAL" clId="{DA332B7D-9DB1-8C4D-8D2A-6CA73A92D038}" dt="2022-04-27T20:32:24.712" v="3289" actId="1036"/>
          <ac:cxnSpMkLst>
            <pc:docMk/>
            <pc:sldMk cId="1145671335" sldId="257"/>
            <ac:cxnSpMk id="53" creationId="{83C91258-2D5D-2746-8103-155A58E29DD5}"/>
          </ac:cxnSpMkLst>
        </pc:cxnChg>
        <pc:cxnChg chg="add mod">
          <ac:chgData name="Amy Stokes-Waters" userId="411be6e0-bf80-4c3d-a3f9-4220df228fa4" providerId="ADAL" clId="{DA332B7D-9DB1-8C4D-8D2A-6CA73A92D038}" dt="2022-04-27T20:28:04.053" v="3000" actId="1076"/>
          <ac:cxnSpMkLst>
            <pc:docMk/>
            <pc:sldMk cId="1145671335" sldId="257"/>
            <ac:cxnSpMk id="56" creationId="{6C88F06B-345E-7C48-A6FA-1734B514224D}"/>
          </ac:cxnSpMkLst>
        </pc:cxnChg>
        <pc:cxnChg chg="add mod">
          <ac:chgData name="Amy Stokes-Waters" userId="411be6e0-bf80-4c3d-a3f9-4220df228fa4" providerId="ADAL" clId="{DA332B7D-9DB1-8C4D-8D2A-6CA73A92D038}" dt="2022-04-27T20:33:59.140" v="3356" actId="1076"/>
          <ac:cxnSpMkLst>
            <pc:docMk/>
            <pc:sldMk cId="1145671335" sldId="257"/>
            <ac:cxnSpMk id="59" creationId="{BB8462BF-573F-3C4F-9F2F-756EFC82994F}"/>
          </ac:cxnSpMkLst>
        </pc:cxnChg>
        <pc:cxnChg chg="add del mod">
          <ac:chgData name="Amy Stokes-Waters" userId="411be6e0-bf80-4c3d-a3f9-4220df228fa4" providerId="ADAL" clId="{DA332B7D-9DB1-8C4D-8D2A-6CA73A92D038}" dt="2022-04-27T20:38:29.275" v="3969" actId="478"/>
          <ac:cxnSpMkLst>
            <pc:docMk/>
            <pc:sldMk cId="1145671335" sldId="257"/>
            <ac:cxnSpMk id="64" creationId="{F3E1FF84-2615-DE41-957B-10430EE31195}"/>
          </ac:cxnSpMkLst>
        </pc:cxnChg>
      </pc:sldChg>
      <pc:sldMasterChg chg="delSp mod">
        <pc:chgData name="Amy Stokes-Waters" userId="411be6e0-bf80-4c3d-a3f9-4220df228fa4" providerId="ADAL" clId="{DA332B7D-9DB1-8C4D-8D2A-6CA73A92D038}" dt="2022-04-27T15:28:05.236" v="2906" actId="33475"/>
        <pc:sldMasterMkLst>
          <pc:docMk/>
          <pc:sldMasterMk cId="719161417" sldId="2147483660"/>
        </pc:sldMasterMkLst>
        <pc:spChg chg="del">
          <ac:chgData name="Amy Stokes-Waters" userId="411be6e0-bf80-4c3d-a3f9-4220df228fa4" providerId="ADAL" clId="{DA332B7D-9DB1-8C4D-8D2A-6CA73A92D038}" dt="2022-04-27T15:28:05.236" v="2906" actId="33475"/>
          <ac:spMkLst>
            <pc:docMk/>
            <pc:sldMasterMk cId="719161417" sldId="2147483660"/>
            <ac:spMk id="11" creationId="{854F0B59-9F87-F34B-A0D2-708B17FE7B98}"/>
          </ac:spMkLst>
        </pc:spChg>
      </pc:sldMasterChg>
      <pc:sldMasterChg chg="delSp mod">
        <pc:chgData name="Amy Stokes-Waters" userId="411be6e0-bf80-4c3d-a3f9-4220df228fa4" providerId="ADAL" clId="{DA332B7D-9DB1-8C4D-8D2A-6CA73A92D038}" dt="2022-04-27T15:28:05.236" v="2906" actId="33475"/>
        <pc:sldMasterMkLst>
          <pc:docMk/>
          <pc:sldMasterMk cId="1106740518" sldId="2147483672"/>
        </pc:sldMasterMkLst>
        <pc:spChg chg="del">
          <ac:chgData name="Amy Stokes-Waters" userId="411be6e0-bf80-4c3d-a3f9-4220df228fa4" providerId="ADAL" clId="{DA332B7D-9DB1-8C4D-8D2A-6CA73A92D038}" dt="2022-04-27T15:28:05.236" v="2906" actId="33475"/>
          <ac:spMkLst>
            <pc:docMk/>
            <pc:sldMasterMk cId="1106740518" sldId="2147483672"/>
            <ac:spMk id="10" creationId="{90219147-B760-4243-80FC-979A136536E4}"/>
          </ac:spMkLst>
        </pc:spChg>
      </pc:sldMasterChg>
    </pc:docChg>
  </pc:docChgLst>
  <pc:docChgLst>
    <pc:chgData name="Amy Stokes-Waters" userId="411be6e0-bf80-4c3d-a3f9-4220df228fa4" providerId="ADAL" clId="{E9FCA0C1-5019-0940-B652-259326E984F6}"/>
    <pc:docChg chg="undo custSel modSld">
      <pc:chgData name="Amy Stokes-Waters" userId="411be6e0-bf80-4c3d-a3f9-4220df228fa4" providerId="ADAL" clId="{E9FCA0C1-5019-0940-B652-259326E984F6}" dt="2022-09-11T14:42:26.140" v="3438" actId="20577"/>
      <pc:docMkLst>
        <pc:docMk/>
      </pc:docMkLst>
      <pc:sldChg chg="modSp mod">
        <pc:chgData name="Amy Stokes-Waters" userId="411be6e0-bf80-4c3d-a3f9-4220df228fa4" providerId="ADAL" clId="{E9FCA0C1-5019-0940-B652-259326E984F6}" dt="2022-09-11T14:42:26.140" v="3438" actId="20577"/>
        <pc:sldMkLst>
          <pc:docMk/>
          <pc:sldMk cId="3919385304" sldId="256"/>
        </pc:sldMkLst>
        <pc:spChg chg="mod">
          <ac:chgData name="Amy Stokes-Waters" userId="411be6e0-bf80-4c3d-a3f9-4220df228fa4" providerId="ADAL" clId="{E9FCA0C1-5019-0940-B652-259326E984F6}" dt="2022-09-11T13:42:59.560" v="1927" actId="20577"/>
          <ac:spMkLst>
            <pc:docMk/>
            <pc:sldMk cId="3919385304" sldId="256"/>
            <ac:spMk id="11" creationId="{CF44F5A1-4258-0542-82BE-5A9CD8B004BD}"/>
          </ac:spMkLst>
        </pc:spChg>
        <pc:spChg chg="mod">
          <ac:chgData name="Amy Stokes-Waters" userId="411be6e0-bf80-4c3d-a3f9-4220df228fa4" providerId="ADAL" clId="{E9FCA0C1-5019-0940-B652-259326E984F6}" dt="2022-09-11T14:24:51.491" v="2853" actId="2711"/>
          <ac:spMkLst>
            <pc:docMk/>
            <pc:sldMk cId="3919385304" sldId="256"/>
            <ac:spMk id="33" creationId="{DF5FC149-B951-FD4C-9DF8-C5C5EE32CD6A}"/>
          </ac:spMkLst>
        </pc:spChg>
        <pc:spChg chg="mod">
          <ac:chgData name="Amy Stokes-Waters" userId="411be6e0-bf80-4c3d-a3f9-4220df228fa4" providerId="ADAL" clId="{E9FCA0C1-5019-0940-B652-259326E984F6}" dt="2022-09-11T13:48:04.316" v="1957" actId="2711"/>
          <ac:spMkLst>
            <pc:docMk/>
            <pc:sldMk cId="3919385304" sldId="256"/>
            <ac:spMk id="37" creationId="{1EB791F3-17A1-1A40-8DFC-0468912EBA21}"/>
          </ac:spMkLst>
        </pc:spChg>
        <pc:spChg chg="mod">
          <ac:chgData name="Amy Stokes-Waters" userId="411be6e0-bf80-4c3d-a3f9-4220df228fa4" providerId="ADAL" clId="{E9FCA0C1-5019-0940-B652-259326E984F6}" dt="2022-09-11T14:42:26.140" v="3438" actId="20577"/>
          <ac:spMkLst>
            <pc:docMk/>
            <pc:sldMk cId="3919385304" sldId="256"/>
            <ac:spMk id="38" creationId="{BFAC75EC-BD24-9440-B93D-B32F29FE0A84}"/>
          </ac:spMkLst>
        </pc:spChg>
        <pc:spChg chg="mod">
          <ac:chgData name="Amy Stokes-Waters" userId="411be6e0-bf80-4c3d-a3f9-4220df228fa4" providerId="ADAL" clId="{E9FCA0C1-5019-0940-B652-259326E984F6}" dt="2022-09-11T14:25:02.132" v="2855" actId="2711"/>
          <ac:spMkLst>
            <pc:docMk/>
            <pc:sldMk cId="3919385304" sldId="256"/>
            <ac:spMk id="40" creationId="{7FF4F158-39CA-1C46-BDB4-AF7D7641D761}"/>
          </ac:spMkLst>
        </pc:spChg>
        <pc:spChg chg="mod">
          <ac:chgData name="Amy Stokes-Waters" userId="411be6e0-bf80-4c3d-a3f9-4220df228fa4" providerId="ADAL" clId="{E9FCA0C1-5019-0940-B652-259326E984F6}" dt="2022-09-11T13:53:51.949" v="2851" actId="20577"/>
          <ac:spMkLst>
            <pc:docMk/>
            <pc:sldMk cId="3919385304" sldId="256"/>
            <ac:spMk id="42" creationId="{8583322D-9C92-ED4F-A062-5C7C0FEA3051}"/>
          </ac:spMkLst>
        </pc:spChg>
        <pc:spChg chg="mod">
          <ac:chgData name="Amy Stokes-Waters" userId="411be6e0-bf80-4c3d-a3f9-4220df228fa4" providerId="ADAL" clId="{E9FCA0C1-5019-0940-B652-259326E984F6}" dt="2022-09-11T13:48:21.079" v="1960" actId="2711"/>
          <ac:spMkLst>
            <pc:docMk/>
            <pc:sldMk cId="3919385304" sldId="256"/>
            <ac:spMk id="43" creationId="{6F9FBB80-FC2B-1242-89DF-DD71FE0DCB29}"/>
          </ac:spMkLst>
        </pc:spChg>
        <pc:spChg chg="mod">
          <ac:chgData name="Amy Stokes-Waters" userId="411be6e0-bf80-4c3d-a3f9-4220df228fa4" providerId="ADAL" clId="{E9FCA0C1-5019-0940-B652-259326E984F6}" dt="2022-09-11T13:48:43.285" v="1963" actId="2711"/>
          <ac:spMkLst>
            <pc:docMk/>
            <pc:sldMk cId="3919385304" sldId="256"/>
            <ac:spMk id="45" creationId="{693FAEEE-BA01-144C-990A-EBF89A38AACF}"/>
          </ac:spMkLst>
        </pc:spChg>
        <pc:spChg chg="mod">
          <ac:chgData name="Amy Stokes-Waters" userId="411be6e0-bf80-4c3d-a3f9-4220df228fa4" providerId="ADAL" clId="{E9FCA0C1-5019-0940-B652-259326E984F6}" dt="2022-09-11T13:48:47.340" v="1964" actId="2711"/>
          <ac:spMkLst>
            <pc:docMk/>
            <pc:sldMk cId="3919385304" sldId="256"/>
            <ac:spMk id="46" creationId="{72CE94FE-D2A2-CC49-A873-349E0B06086C}"/>
          </ac:spMkLst>
        </pc:spChg>
      </pc:sldChg>
    </pc:docChg>
  </pc:docChgLst>
</pc:chgInfo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8FB030-82F4-614A-AA2D-E1914E12F982}" type="datetimeFigureOut">
              <a:rPr lang="en-GB" smtClean="0"/>
              <a:t>11/09/2022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2F2DB-2456-8D44-A1FA-DA454F35A8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488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>
                <a:solidFill>
                  <a:srgbClr val="27272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660724-F319-D249-836D-4EB5EFB420E0}"/>
              </a:ext>
            </a:extLst>
          </p:cNvPr>
          <p:cNvSpPr txBox="1"/>
          <p:nvPr userDrawn="1"/>
        </p:nvSpPr>
        <p:spPr>
          <a:xfrm>
            <a:off x="3603812" y="102197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235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3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665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2885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D29D1-FBAF-4543-8CF4-2D109F3035C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4563" y="1749425"/>
            <a:ext cx="5670550" cy="3722688"/>
          </a:xfrm>
          <a:prstGeom prst="rect">
            <a:avLst/>
          </a:prstGeo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0EEEC2-9F0E-2A4C-AEC3-241AC826610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44563" y="5614988"/>
            <a:ext cx="5670550" cy="25828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F2C714"/>
                </a:solidFill>
                <a:latin typeface="Boyrun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54AA1-8258-3241-8B99-2663330E1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381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D29D1-FBAF-4543-8CF4-2D109F3035C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4563" y="1749425"/>
            <a:ext cx="5670550" cy="3722688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54AA1-8258-3241-8B99-2663330E1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9B7B6E-EAA4-B341-8DCB-5C3CCD3AAE6B}"/>
              </a:ext>
            </a:extLst>
          </p:cNvPr>
          <p:cNvSpPr txBox="1"/>
          <p:nvPr userDrawn="1"/>
        </p:nvSpPr>
        <p:spPr>
          <a:xfrm>
            <a:off x="566976" y="6615953"/>
            <a:ext cx="3700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CFCFC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Prepared for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4D46EEC0-320E-464A-B772-DD015E6DE0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6976" y="7135906"/>
            <a:ext cx="4453497" cy="771525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rgbClr val="F2C714"/>
                </a:solidFill>
                <a:latin typeface="Boyrun" pitchFamily="2" charset="77"/>
              </a:defRPr>
            </a:lvl1pPr>
          </a:lstStyle>
          <a:p>
            <a:pPr lvl="0"/>
            <a:r>
              <a:rPr lang="en-GB" dirty="0"/>
              <a:t>CUSTOMER NAME</a:t>
            </a:r>
          </a:p>
        </p:txBody>
      </p:sp>
    </p:spTree>
    <p:extLst>
      <p:ext uri="{BB962C8B-B14F-4D97-AF65-F5344CB8AC3E}">
        <p14:creationId xmlns:p14="http://schemas.microsoft.com/office/powerpoint/2010/main" val="29847398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ECA5B-61CE-AD4B-B5C5-5DF94C0FB4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113" y="569913"/>
            <a:ext cx="6521450" cy="1258887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E2168-4A43-D748-A26F-E0511248A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CF1CC-2D3E-F545-9597-17D508ACA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9825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5C2B4-B0BB-B543-ACF3-7C69E775E5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2665413"/>
            <a:ext cx="6519862" cy="444817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A949B-B1A3-9747-BBA8-7DE756DCA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7154863"/>
            <a:ext cx="6519862" cy="23383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B2163-712E-FF45-A366-B99F9B04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1698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14353-C342-0C49-AFE7-DE9BD2EAFA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113" y="569913"/>
            <a:ext cx="6521450" cy="136646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7288A-A9FF-FA46-863E-EA7836C69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9113" y="2097742"/>
            <a:ext cx="3184525" cy="7532034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AF8D1D-3ACB-C044-95AE-B91EC318D3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56038" y="2097742"/>
            <a:ext cx="3184525" cy="75320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DCBE6-6AC0-7343-86D4-0D646A6CD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4082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07CB7-1AA3-D847-AF85-81E902D38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700" y="569913"/>
            <a:ext cx="6519863" cy="2065337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DFFA1-3F25-6440-8089-9644405CF5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20700" y="2620963"/>
            <a:ext cx="3198813" cy="1284287"/>
          </a:xfrm>
        </p:spPr>
        <p:txBody>
          <a:bodyPr anchor="b">
            <a:normAutofit/>
          </a:bodyPr>
          <a:lstStyle>
            <a:lvl1pPr marL="0" indent="0">
              <a:buNone/>
              <a:defRPr sz="2000" b="1" spc="600">
                <a:latin typeface="Nexa Slab Bold" panose="02000500000000000000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CEE568-0EB6-C543-A3A7-C8ABD3A58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0700" y="3905250"/>
            <a:ext cx="3198813" cy="57451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5B49B4-30E9-3742-881A-1FAC5D6B855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827463" y="2620963"/>
            <a:ext cx="3213100" cy="1284287"/>
          </a:xfrm>
        </p:spPr>
        <p:txBody>
          <a:bodyPr anchor="b">
            <a:normAutofit/>
          </a:bodyPr>
          <a:lstStyle>
            <a:lvl1pPr marL="0" indent="0">
              <a:buNone/>
              <a:defRPr sz="2000" b="1" spc="300">
                <a:latin typeface="Nexa Slab Bold" panose="02000500000000000000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8DEA22-388B-A348-BD61-ABBCD2621C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27463" y="3905250"/>
            <a:ext cx="3213100" cy="57451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8CABE2-6EAA-9747-9E05-863367C0C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605B70-790E-7C42-B4D0-7A9CB3106BCE}"/>
              </a:ext>
            </a:extLst>
          </p:cNvPr>
          <p:cNvSpPr txBox="1"/>
          <p:nvPr userDrawn="1"/>
        </p:nvSpPr>
        <p:spPr>
          <a:xfrm>
            <a:off x="-1276350" y="4572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754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F2EF9-3A2D-7747-87C5-0E09081DEE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113" y="569913"/>
            <a:ext cx="6521450" cy="136646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985D7B-F56A-3746-9CB6-4C7850A0C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014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Cover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>
                <a:solidFill>
                  <a:srgbClr val="272727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0A26E3-BB95-9149-B026-04C53431A7A6}"/>
              </a:ext>
            </a:extLst>
          </p:cNvPr>
          <p:cNvSpPr txBox="1"/>
          <p:nvPr userDrawn="1"/>
        </p:nvSpPr>
        <p:spPr>
          <a:xfrm>
            <a:off x="566976" y="6615953"/>
            <a:ext cx="3700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Prepared for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5C2162B-0FA7-1744-9C01-D128F85B87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6976" y="7135906"/>
            <a:ext cx="4453497" cy="771525"/>
          </a:xfrm>
        </p:spPr>
        <p:txBody>
          <a:bodyPr>
            <a:noAutofit/>
          </a:bodyPr>
          <a:lstStyle>
            <a:lvl1pPr marL="0" indent="0">
              <a:buNone/>
              <a:defRPr sz="3200">
                <a:latin typeface="Boyrun" pitchFamily="2" charset="77"/>
              </a:defRPr>
            </a:lvl1pPr>
          </a:lstStyle>
          <a:p>
            <a:pPr lvl="0"/>
            <a:r>
              <a:rPr lang="en-GB" dirty="0"/>
              <a:t>CUSTOMER NAME</a:t>
            </a:r>
          </a:p>
        </p:txBody>
      </p:sp>
    </p:spTree>
    <p:extLst>
      <p:ext uri="{BB962C8B-B14F-4D97-AF65-F5344CB8AC3E}">
        <p14:creationId xmlns:p14="http://schemas.microsoft.com/office/powerpoint/2010/main" val="10970754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E82D8F-2692-C04E-B1EA-2B7EB0E8A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1854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DA4BD-19B7-3046-B837-770329B166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700" y="712788"/>
            <a:ext cx="2438400" cy="249555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5E0DB-20AD-1F46-AE01-9D80189D9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3100" y="1539875"/>
            <a:ext cx="3827463" cy="75977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F1FAEE-400F-8145-B375-27A906B318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0700" y="3208338"/>
            <a:ext cx="2438400" cy="59420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E8A81-9F10-AD4C-92F8-99144D998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8377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AA539-CB55-E44A-9D0E-6D414D9EF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700" y="712788"/>
            <a:ext cx="2438400" cy="249555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8DB27A-B666-3D4F-9503-B701226E1B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213100" y="1539875"/>
            <a:ext cx="3827463" cy="75977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40B2E7-5D2B-1344-8FAA-B55F9A21EC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0700" y="3208338"/>
            <a:ext cx="2438400" cy="59420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F43CC3-A1AC-CE41-ABCC-DEE723BBC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1439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DA2CA-2A6E-B146-9D8B-B7CC681F9C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113" y="569913"/>
            <a:ext cx="6521450" cy="2065337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8AD375-C943-FB49-9F96-2159C76397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7120F9-26D2-A74F-BC44-0C2BA0E55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285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8BF8E6-5FB7-C646-A0DE-51C138F33067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5410200" y="569913"/>
            <a:ext cx="1630363" cy="9059862"/>
          </a:xfrm>
          <a:prstGeom prst="rect">
            <a:avLst/>
          </a:prstGeom>
        </p:spPr>
        <p:txBody>
          <a:bodyPr vert="eaVert"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80B9C5-2300-284A-B63B-DED169755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9113" y="569913"/>
            <a:ext cx="4738687" cy="905986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29FBA-CEF0-3F4A-9BFE-1E36B512B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9D691-E662-F944-89F7-89345963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92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C74887-0152-6E4A-A75F-097E7DEB0456}"/>
              </a:ext>
            </a:extLst>
          </p:cNvPr>
          <p:cNvSpPr txBox="1"/>
          <p:nvPr userDrawn="1"/>
        </p:nvSpPr>
        <p:spPr>
          <a:xfrm>
            <a:off x="-1390650" y="4191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40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/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75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1936376"/>
            <a:ext cx="3212862" cy="769368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1936376"/>
            <a:ext cx="3212862" cy="769368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/>
          <a:lstStyle/>
          <a:p>
            <a:fld id="{872C3E8E-C7D5-5D4C-A6D2-08C0BFBFE124}" type="datetimeFigureOut">
              <a:rPr lang="en-US" smtClean="0"/>
              <a:t>9/11/22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26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1846729"/>
            <a:ext cx="3198096" cy="20587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1846729"/>
            <a:ext cx="3213847" cy="2058753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9740DDE-BB67-DD4B-8D26-BF889FF7B4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728" y="569242"/>
            <a:ext cx="6520220" cy="1141250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43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/>
          <a:lstStyle/>
          <a:p>
            <a:fld id="{872C3E8E-C7D5-5D4C-A6D2-08C0BFBFE124}" type="datetimeFigureOut">
              <a:rPr lang="en-US" smtClean="0"/>
              <a:t>9/11/22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-2056021" y="8541421"/>
            <a:ext cx="2056021" cy="35639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2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/>
          <a:lstStyle/>
          <a:p>
            <a:fld id="{872C3E8E-C7D5-5D4C-A6D2-08C0BFBFE124}" type="datetimeFigureOut">
              <a:rPr lang="en-US" smtClean="0"/>
              <a:t>9/11/22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-2056021" y="8541421"/>
            <a:ext cx="2056021" cy="35639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17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B4B5F-A2C6-1643-943D-D96E4B1C3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37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1141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1990164"/>
            <a:ext cx="6520220" cy="7639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6B5B4B5F-A2C6-1643-943D-D96E4B1C3E4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1F5EA5-5D48-6941-9784-4B928FAFFC0F}"/>
              </a:ext>
            </a:extLst>
          </p:cNvPr>
          <p:cNvSpPr txBox="1"/>
          <p:nvPr userDrawn="1"/>
        </p:nvSpPr>
        <p:spPr>
          <a:xfrm>
            <a:off x="8436864" y="76078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292002-C8D6-0848-9399-AF2AC02A1E88}"/>
              </a:ext>
            </a:extLst>
          </p:cNvPr>
          <p:cNvSpPr txBox="1"/>
          <p:nvPr userDrawn="1"/>
        </p:nvSpPr>
        <p:spPr>
          <a:xfrm>
            <a:off x="-3460376" y="29404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9161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4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b="1" i="0" kern="1200" spc="600">
          <a:solidFill>
            <a:srgbClr val="272727"/>
          </a:solidFill>
          <a:latin typeface="Nexa Slab Black" panose="02000500000000000000" pitchFamily="2" charset="77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rgbClr val="272727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rgbClr val="272727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rgbClr val="272727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rgbClr val="272727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rgbClr val="272727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E9F2BD-4547-EA4E-A424-D454A5919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13" y="569913"/>
            <a:ext cx="6521450" cy="1389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F89C0-489C-534E-BABE-F5DEDD3EB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9113" y="2111469"/>
            <a:ext cx="6521450" cy="75183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485B2-2E63-1647-A200-F549081679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338763" y="9909175"/>
            <a:ext cx="1701800" cy="5699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CFCFC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25C9D691-E662-F944-89F7-8934596324C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56849C2D-4FBD-DC4D-830E-07BC8CD2E82F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2821384" y="9840913"/>
            <a:ext cx="1916905" cy="74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4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5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spc="600">
          <a:solidFill>
            <a:srgbClr val="FCFCFC"/>
          </a:solidFill>
          <a:latin typeface="Nexa Slab Black" panose="02000500000000000000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 spc="0">
          <a:solidFill>
            <a:srgbClr val="FCFCFC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FCFCFC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CFCFC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FCFCFC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CFCFC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7D381EA-84F2-0C44-98D9-FD67DFCFFAD5}"/>
              </a:ext>
            </a:extLst>
          </p:cNvPr>
          <p:cNvSpPr txBox="1"/>
          <p:nvPr/>
        </p:nvSpPr>
        <p:spPr>
          <a:xfrm>
            <a:off x="394447" y="1057835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90C126-2C32-EF4C-8DF4-C32E2CE3958F}"/>
              </a:ext>
            </a:extLst>
          </p:cNvPr>
          <p:cNvSpPr txBox="1"/>
          <p:nvPr/>
        </p:nvSpPr>
        <p:spPr>
          <a:xfrm>
            <a:off x="424968" y="313625"/>
            <a:ext cx="63662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spc="600" dirty="0">
                <a:latin typeface="Futura" panose="020B0602020204020303" pitchFamily="34" charset="-79"/>
                <a:cs typeface="Futura" panose="020B0602020204020303" pitchFamily="34" charset="-79"/>
              </a:rPr>
              <a:t>BOB SMITH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D19D66-5F07-2B44-A2B4-73BDCE9C9BDE}"/>
              </a:ext>
            </a:extLst>
          </p:cNvPr>
          <p:cNvSpPr txBox="1"/>
          <p:nvPr/>
        </p:nvSpPr>
        <p:spPr>
          <a:xfrm>
            <a:off x="424968" y="845700"/>
            <a:ext cx="548846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spc="3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JUNIOR PEN TESTER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FD226E-AC3E-1142-8A93-4E0038407FD7}"/>
              </a:ext>
            </a:extLst>
          </p:cNvPr>
          <p:cNvCxnSpPr>
            <a:cxnSpLocks/>
          </p:cNvCxnSpPr>
          <p:nvPr/>
        </p:nvCxnSpPr>
        <p:spPr>
          <a:xfrm>
            <a:off x="-140677" y="1274344"/>
            <a:ext cx="7854462" cy="0"/>
          </a:xfrm>
          <a:prstGeom prst="line">
            <a:avLst/>
          </a:prstGeom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E06C2EA-644F-B041-A1E8-027F6F914783}"/>
              </a:ext>
            </a:extLst>
          </p:cNvPr>
          <p:cNvSpPr txBox="1"/>
          <p:nvPr/>
        </p:nvSpPr>
        <p:spPr>
          <a:xfrm>
            <a:off x="424968" y="1474765"/>
            <a:ext cx="2181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PROFILE SUMMARY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4F5A1-4258-0542-82BE-5A9CD8B004BD}"/>
              </a:ext>
            </a:extLst>
          </p:cNvPr>
          <p:cNvSpPr txBox="1"/>
          <p:nvPr/>
        </p:nvSpPr>
        <p:spPr>
          <a:xfrm>
            <a:off x="424968" y="1968176"/>
            <a:ext cx="6770783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Having recently completed a Masters in Cyber Security, I am now looking for my first role in offensive security. I have a great work ethic and an inquisitive mind, showcased with the extensive self-study I have undertaken since finishing my degree, including working through Try Hack Me, Hack the Box and Udemy Courses on red team tactics. My initial aim is to secure a role as a junior penetration tester, and I look forwards to being able to use my abilities in areas such as network scanning, web app testing and report writing. 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0C2545F-8334-5E48-8B96-77BC63AF79B6}"/>
              </a:ext>
            </a:extLst>
          </p:cNvPr>
          <p:cNvGrpSpPr/>
          <p:nvPr/>
        </p:nvGrpSpPr>
        <p:grpSpPr>
          <a:xfrm>
            <a:off x="781880" y="10228891"/>
            <a:ext cx="6542825" cy="298594"/>
            <a:chOff x="394447" y="1145089"/>
            <a:chExt cx="6542825" cy="29859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BFA8D7-F0C6-0B43-A3EE-E1DA7F65BCF6}"/>
                </a:ext>
              </a:extLst>
            </p:cNvPr>
            <p:cNvSpPr txBox="1"/>
            <p:nvPr/>
          </p:nvSpPr>
          <p:spPr>
            <a:xfrm>
              <a:off x="394447" y="1189756"/>
              <a:ext cx="125179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" spc="300" dirty="0">
                  <a:latin typeface="Avenir Medium" panose="02000503020000020003" pitchFamily="2" charset="0"/>
                </a:rPr>
                <a:t>LEEDS, UK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94D6F17-BDFC-0D46-B731-16C77F41163E}"/>
                </a:ext>
              </a:extLst>
            </p:cNvPr>
            <p:cNvSpPr txBox="1"/>
            <p:nvPr/>
          </p:nvSpPr>
          <p:spPr>
            <a:xfrm>
              <a:off x="3481304" y="1186336"/>
              <a:ext cx="345596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" spc="300" dirty="0">
                  <a:latin typeface="Avenir Medium" panose="02000503020000020003" pitchFamily="2" charset="0"/>
                </a:rPr>
                <a:t>BOB@BOBSMITHRULES.CO.UK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01CE9D8-29AE-BF47-99D4-0D639B517C21}"/>
                </a:ext>
              </a:extLst>
            </p:cNvPr>
            <p:cNvSpPr txBox="1"/>
            <p:nvPr/>
          </p:nvSpPr>
          <p:spPr>
            <a:xfrm>
              <a:off x="1801039" y="1186336"/>
              <a:ext cx="152546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" spc="300" dirty="0">
                  <a:latin typeface="Avenir Medium" panose="02000503020000020003" pitchFamily="2" charset="0"/>
                </a:rPr>
                <a:t>07777 777 777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8C96B3C-A181-8E42-92E6-EC9815AD09F4}"/>
                </a:ext>
              </a:extLst>
            </p:cNvPr>
            <p:cNvCxnSpPr>
              <a:cxnSpLocks/>
            </p:cNvCxnSpPr>
            <p:nvPr/>
          </p:nvCxnSpPr>
          <p:spPr>
            <a:xfrm>
              <a:off x="1723638" y="1145089"/>
              <a:ext cx="0" cy="298594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A1E34FC-E882-5A4D-ABFC-AE366EE566C5}"/>
                </a:ext>
              </a:extLst>
            </p:cNvPr>
            <p:cNvCxnSpPr>
              <a:cxnSpLocks/>
            </p:cNvCxnSpPr>
            <p:nvPr/>
          </p:nvCxnSpPr>
          <p:spPr>
            <a:xfrm>
              <a:off x="3403903" y="1145089"/>
              <a:ext cx="0" cy="298594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82BEB10-D8A2-6140-8F4F-446035B6460D}"/>
              </a:ext>
            </a:extLst>
          </p:cNvPr>
          <p:cNvCxnSpPr>
            <a:cxnSpLocks/>
          </p:cNvCxnSpPr>
          <p:nvPr/>
        </p:nvCxnSpPr>
        <p:spPr>
          <a:xfrm>
            <a:off x="486012" y="1842913"/>
            <a:ext cx="268319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F5E9665-A2DF-EA4E-9979-DD7E90E52057}"/>
              </a:ext>
            </a:extLst>
          </p:cNvPr>
          <p:cNvSpPr txBox="1"/>
          <p:nvPr/>
        </p:nvSpPr>
        <p:spPr>
          <a:xfrm>
            <a:off x="424968" y="3038355"/>
            <a:ext cx="21817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dirty="0">
                <a:latin typeface="Rockwell Extra Bold" panose="02060603020205020403" pitchFamily="18" charset="77"/>
              </a:rPr>
              <a:t>CORE SKILLS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698124-EF48-5348-836A-7A682CD35F6A}"/>
              </a:ext>
            </a:extLst>
          </p:cNvPr>
          <p:cNvSpPr txBox="1"/>
          <p:nvPr/>
        </p:nvSpPr>
        <p:spPr>
          <a:xfrm>
            <a:off x="3779837" y="3038355"/>
            <a:ext cx="28671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dirty="0">
                <a:latin typeface="Rockwell Extra Bold" panose="02060603020205020403" pitchFamily="18" charset="77"/>
              </a:rPr>
              <a:t>TECH SKILLS &amp; CERTIFICATIONS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5EC156-62F4-CD40-B846-79FA77D18AB8}"/>
              </a:ext>
            </a:extLst>
          </p:cNvPr>
          <p:cNvSpPr txBox="1"/>
          <p:nvPr/>
        </p:nvSpPr>
        <p:spPr>
          <a:xfrm>
            <a:off x="1952857" y="3299965"/>
            <a:ext cx="1554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0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Team-work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0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Goal orientated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GB" sz="100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GB" sz="100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BBC76E9-8276-6D46-8C89-E80F085FEBF4}"/>
              </a:ext>
            </a:extLst>
          </p:cNvPr>
          <p:cNvSpPr txBox="1"/>
          <p:nvPr/>
        </p:nvSpPr>
        <p:spPr>
          <a:xfrm>
            <a:off x="424968" y="3299965"/>
            <a:ext cx="155416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0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Written communication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0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Leadership 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GB" sz="100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GB" sz="100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AC79F52-EC82-3345-B5EB-ECA4864ADC15}"/>
              </a:ext>
            </a:extLst>
          </p:cNvPr>
          <p:cNvSpPr txBox="1"/>
          <p:nvPr/>
        </p:nvSpPr>
        <p:spPr>
          <a:xfrm>
            <a:off x="3779837" y="3299965"/>
            <a:ext cx="15541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0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Basic networking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0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Linux fundamentals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0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OSCP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GB" sz="100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GB" sz="100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GB" sz="100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304709D-4521-DD42-B6BD-FA512DEFBE1F}"/>
              </a:ext>
            </a:extLst>
          </p:cNvPr>
          <p:cNvSpPr txBox="1"/>
          <p:nvPr/>
        </p:nvSpPr>
        <p:spPr>
          <a:xfrm>
            <a:off x="5580543" y="3293687"/>
            <a:ext cx="155416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0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Vulnerability scanning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0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Python &amp; C (GITHUB LINK HERE)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GB" sz="100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GB" sz="100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endParaRPr lang="en-GB" sz="100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8820DFE-66F1-B246-96FB-CA27F56CF20D}"/>
              </a:ext>
            </a:extLst>
          </p:cNvPr>
          <p:cNvCxnSpPr>
            <a:cxnSpLocks/>
          </p:cNvCxnSpPr>
          <p:nvPr/>
        </p:nvCxnSpPr>
        <p:spPr>
          <a:xfrm>
            <a:off x="424968" y="4307690"/>
            <a:ext cx="6709739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F5FC149-B951-FD4C-9DF8-C5C5EE32CD6A}"/>
              </a:ext>
            </a:extLst>
          </p:cNvPr>
          <p:cNvSpPr txBox="1"/>
          <p:nvPr/>
        </p:nvSpPr>
        <p:spPr>
          <a:xfrm>
            <a:off x="427375" y="4404272"/>
            <a:ext cx="21817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dirty="0">
                <a:latin typeface="Nexa Slab Black" panose="02000500000000000000" pitchFamily="2" charset="77"/>
              </a:rPr>
              <a:t>EDUCATION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122D84A-7D9D-3D4A-951F-0F88B432D5A5}"/>
              </a:ext>
            </a:extLst>
          </p:cNvPr>
          <p:cNvCxnSpPr>
            <a:cxnSpLocks/>
          </p:cNvCxnSpPr>
          <p:nvPr/>
        </p:nvCxnSpPr>
        <p:spPr>
          <a:xfrm>
            <a:off x="424968" y="7175794"/>
            <a:ext cx="6709739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EB791F3-17A1-1A40-8DFC-0468912EBA21}"/>
              </a:ext>
            </a:extLst>
          </p:cNvPr>
          <p:cNvSpPr txBox="1"/>
          <p:nvPr/>
        </p:nvSpPr>
        <p:spPr>
          <a:xfrm>
            <a:off x="427375" y="7272376"/>
            <a:ext cx="32865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dirty="0">
                <a:latin typeface="Nexa Slab Black" panose="02000500000000000000" pitchFamily="2" charset="77"/>
              </a:rPr>
              <a:t>PROFESSIONAL EXPERIENCE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FAC75EC-BD24-9440-B93D-B32F29FE0A84}"/>
              </a:ext>
            </a:extLst>
          </p:cNvPr>
          <p:cNvSpPr txBox="1"/>
          <p:nvPr/>
        </p:nvSpPr>
        <p:spPr>
          <a:xfrm>
            <a:off x="424969" y="4727062"/>
            <a:ext cx="5488468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Nexa Slab Bold" panose="02000500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BSC CYBER SECURITY, 2:1 HONS</a:t>
            </a:r>
          </a:p>
          <a:p>
            <a:pPr>
              <a:spcAft>
                <a:spcPts val="600"/>
              </a:spcAft>
            </a:pPr>
            <a:r>
              <a:rPr lang="en-GB" sz="1050" dirty="0">
                <a:latin typeface="Raleway" pitchFamily="2" charset="77"/>
                <a:ea typeface="Lato" panose="020F0502020204030203" pitchFamily="34" charset="0"/>
                <a:cs typeface="Lato" panose="020F0502020204030203" pitchFamily="34" charset="0"/>
              </a:rPr>
              <a:t>University of Sheffield, Sheffield, UK</a:t>
            </a:r>
          </a:p>
          <a:p>
            <a:pPr>
              <a:spcAft>
                <a:spcPts val="600"/>
              </a:spcAft>
            </a:pPr>
            <a:r>
              <a:rPr lang="en-GB" sz="1050" dirty="0">
                <a:latin typeface="Raleway" pitchFamily="2" charset="77"/>
                <a:ea typeface="Lato" panose="020F0502020204030203" pitchFamily="34" charset="0"/>
                <a:cs typeface="Lato" panose="020F0502020204030203" pitchFamily="34" charset="0"/>
              </a:rPr>
              <a:t>Undergraduate course covering modules on advanced networking, penetration testing and ethical hacking, and web and network security. I completed a dissertation on Hacking IoT Devices and was an active member of the university cyber society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4EAA44A-687C-FF4C-AF17-A88E52D7296D}"/>
              </a:ext>
            </a:extLst>
          </p:cNvPr>
          <p:cNvSpPr txBox="1"/>
          <p:nvPr/>
        </p:nvSpPr>
        <p:spPr>
          <a:xfrm>
            <a:off x="424968" y="5900370"/>
            <a:ext cx="5079016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Rockwell" panose="02060603020205020403" pitchFamily="18" charset="77"/>
                <a:ea typeface="Lato" panose="020F0502020204030203" pitchFamily="34" charset="0"/>
                <a:cs typeface="Lato" panose="020F0502020204030203" pitchFamily="34" charset="0"/>
              </a:rPr>
              <a:t>SELF STUDY</a:t>
            </a:r>
          </a:p>
          <a:p>
            <a:pPr>
              <a:spcAft>
                <a:spcPts val="600"/>
              </a:spcAft>
            </a:pP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Home Studying, UK</a:t>
            </a:r>
          </a:p>
          <a:p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Self-study including creation of home lab. Achieved Top 2% in Try Hack Me. Link to my blog showcasing my write-ups is HERE….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F4F158-39CA-1C46-BDB4-AF7D7641D761}"/>
              </a:ext>
            </a:extLst>
          </p:cNvPr>
          <p:cNvSpPr txBox="1"/>
          <p:nvPr/>
        </p:nvSpPr>
        <p:spPr>
          <a:xfrm>
            <a:off x="5179890" y="4731093"/>
            <a:ext cx="19548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50" dirty="0">
                <a:latin typeface="Nexa Slab Bold" panose="02000500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2010 - 2014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C0C88AD-25B8-524C-BCC4-EB444132E019}"/>
              </a:ext>
            </a:extLst>
          </p:cNvPr>
          <p:cNvSpPr txBox="1"/>
          <p:nvPr/>
        </p:nvSpPr>
        <p:spPr>
          <a:xfrm>
            <a:off x="5178242" y="5894092"/>
            <a:ext cx="19548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50" dirty="0">
                <a:latin typeface="Rockwell" panose="02060603020205020403" pitchFamily="18" charset="77"/>
                <a:ea typeface="Lato" panose="020F0502020204030203" pitchFamily="34" charset="0"/>
                <a:cs typeface="Lato" panose="020F0502020204030203" pitchFamily="34" charset="0"/>
              </a:rPr>
              <a:t>2007 - 2010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83322D-9C92-ED4F-A062-5C7C0FEA3051}"/>
              </a:ext>
            </a:extLst>
          </p:cNvPr>
          <p:cNvSpPr txBox="1"/>
          <p:nvPr/>
        </p:nvSpPr>
        <p:spPr>
          <a:xfrm>
            <a:off x="424968" y="7596724"/>
            <a:ext cx="507901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1" dirty="0">
                <a:latin typeface="Nexa Slab Bold" panose="02000500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CUSTOMER ASSISTANT</a:t>
            </a:r>
          </a:p>
          <a:p>
            <a:pPr>
              <a:spcAft>
                <a:spcPts val="600"/>
              </a:spcAft>
            </a:pPr>
            <a:r>
              <a:rPr lang="en-GB" sz="1050" dirty="0">
                <a:latin typeface="Raleway" pitchFamily="2" charset="77"/>
                <a:ea typeface="Lato" panose="020F0502020204030203" pitchFamily="34" charset="0"/>
                <a:cs typeface="Lato" panose="020F0502020204030203" pitchFamily="34" charset="0"/>
              </a:rPr>
              <a:t>Tesco, UK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50" dirty="0">
                <a:latin typeface="Raleway" pitchFamily="2" charset="77"/>
                <a:ea typeface="Lato" panose="020F0502020204030203" pitchFamily="34" charset="0"/>
                <a:cs typeface="Lato" panose="020F0502020204030203" pitchFamily="34" charset="0"/>
              </a:rPr>
              <a:t>Public-facing role requiring excellent customer service skills 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50" dirty="0">
                <a:latin typeface="Raleway" pitchFamily="2" charset="77"/>
                <a:ea typeface="Lato" panose="020F0502020204030203" pitchFamily="34" charset="0"/>
                <a:cs typeface="Lato" panose="020F0502020204030203" pitchFamily="34" charset="0"/>
              </a:rPr>
              <a:t>Dealt with complaints and escalated as required to senior staff members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50" dirty="0">
                <a:latin typeface="Raleway" pitchFamily="2" charset="77"/>
                <a:ea typeface="Lato" panose="020F0502020204030203" pitchFamily="34" charset="0"/>
                <a:cs typeface="Lato" panose="020F0502020204030203" pitchFamily="34" charset="0"/>
              </a:rPr>
              <a:t>Troubleshooting instore technology including POS and back-office devices where issues arose.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F9FBB80-FC2B-1242-89DF-DD71FE0DCB29}"/>
              </a:ext>
            </a:extLst>
          </p:cNvPr>
          <p:cNvSpPr txBox="1"/>
          <p:nvPr/>
        </p:nvSpPr>
        <p:spPr>
          <a:xfrm>
            <a:off x="5179889" y="7600755"/>
            <a:ext cx="19548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50" dirty="0">
                <a:latin typeface="Nexa Slab Bold" panose="02000500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2016 - PRESENT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3FAEEE-BA01-144C-990A-EBF89A38AACF}"/>
              </a:ext>
            </a:extLst>
          </p:cNvPr>
          <p:cNvSpPr txBox="1"/>
          <p:nvPr/>
        </p:nvSpPr>
        <p:spPr>
          <a:xfrm>
            <a:off x="424968" y="8769692"/>
            <a:ext cx="5079016" cy="654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1" dirty="0">
                <a:latin typeface="Nexa Slab Bold" panose="02000500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VOLUNTEER</a:t>
            </a:r>
            <a:r>
              <a:rPr lang="en-GB" sz="1050" dirty="0">
                <a:latin typeface="Rockwell" panose="02060603020205020403" pitchFamily="18" charset="77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>
              <a:spcAft>
                <a:spcPts val="600"/>
              </a:spcAft>
            </a:pPr>
            <a:r>
              <a:rPr lang="en-GB" sz="1050" dirty="0">
                <a:latin typeface="Raleway" pitchFamily="2" charset="77"/>
                <a:ea typeface="Lato" panose="020F0502020204030203" pitchFamily="34" charset="0"/>
                <a:cs typeface="Lato" panose="020F0502020204030203" pitchFamily="34" charset="0"/>
              </a:rPr>
              <a:t>The Cyber Helpline, UK</a:t>
            </a:r>
          </a:p>
          <a:p>
            <a:pPr marL="171450" indent="-171450">
              <a:buClr>
                <a:schemeClr val="accent1">
                  <a:lumMod val="75000"/>
                </a:schemeClr>
              </a:buClr>
              <a:buFont typeface="Wingdings" pitchFamily="2" charset="2"/>
              <a:buChar char="Ø"/>
            </a:pPr>
            <a:r>
              <a:rPr lang="en-GB" sz="1050" dirty="0">
                <a:latin typeface="Raleway" pitchFamily="2" charset="77"/>
                <a:ea typeface="Lato" panose="020F0502020204030203" pitchFamily="34" charset="0"/>
                <a:cs typeface="Lato" panose="020F0502020204030203" pitchFamily="34" charset="0"/>
              </a:rPr>
              <a:t>Supporting victims of cyber crime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2CE94FE-D2A2-CC49-A873-349E0B06086C}"/>
              </a:ext>
            </a:extLst>
          </p:cNvPr>
          <p:cNvSpPr txBox="1"/>
          <p:nvPr/>
        </p:nvSpPr>
        <p:spPr>
          <a:xfrm>
            <a:off x="5179889" y="8773723"/>
            <a:ext cx="19548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50" dirty="0">
                <a:latin typeface="Nexa Slab Bold" panose="02000500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2016 - PRESENT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50D7327-806D-F543-9CA5-432B1430BE9D}"/>
              </a:ext>
            </a:extLst>
          </p:cNvPr>
          <p:cNvSpPr txBox="1"/>
          <p:nvPr/>
        </p:nvSpPr>
        <p:spPr>
          <a:xfrm>
            <a:off x="104775" y="105727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9385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7D381EA-84F2-0C44-98D9-FD67DFCFFAD5}"/>
              </a:ext>
            </a:extLst>
          </p:cNvPr>
          <p:cNvSpPr txBox="1"/>
          <p:nvPr/>
        </p:nvSpPr>
        <p:spPr>
          <a:xfrm>
            <a:off x="394447" y="1057835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90C126-2C32-EF4C-8DF4-C32E2CE3958F}"/>
              </a:ext>
            </a:extLst>
          </p:cNvPr>
          <p:cNvSpPr txBox="1"/>
          <p:nvPr/>
        </p:nvSpPr>
        <p:spPr>
          <a:xfrm>
            <a:off x="424968" y="313625"/>
            <a:ext cx="63662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spc="600" dirty="0">
                <a:latin typeface="Futura" panose="020B0602020204020303" pitchFamily="34" charset="-79"/>
                <a:cs typeface="Futura" panose="020B0602020204020303" pitchFamily="34" charset="-79"/>
              </a:rPr>
              <a:t>BOB SMITH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D19D66-5F07-2B44-A2B4-73BDCE9C9BDE}"/>
              </a:ext>
            </a:extLst>
          </p:cNvPr>
          <p:cNvSpPr txBox="1"/>
          <p:nvPr/>
        </p:nvSpPr>
        <p:spPr>
          <a:xfrm>
            <a:off x="424968" y="845700"/>
            <a:ext cx="548846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spc="3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JUNIOR PEN TESTER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FD226E-AC3E-1142-8A93-4E0038407FD7}"/>
              </a:ext>
            </a:extLst>
          </p:cNvPr>
          <p:cNvCxnSpPr>
            <a:cxnSpLocks/>
          </p:cNvCxnSpPr>
          <p:nvPr/>
        </p:nvCxnSpPr>
        <p:spPr>
          <a:xfrm>
            <a:off x="-140677" y="1274344"/>
            <a:ext cx="7854462" cy="0"/>
          </a:xfrm>
          <a:prstGeom prst="line">
            <a:avLst/>
          </a:prstGeom>
          <a:ln w="1270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E06C2EA-644F-B041-A1E8-027F6F914783}"/>
              </a:ext>
            </a:extLst>
          </p:cNvPr>
          <p:cNvSpPr txBox="1"/>
          <p:nvPr/>
        </p:nvSpPr>
        <p:spPr>
          <a:xfrm>
            <a:off x="424968" y="1474765"/>
            <a:ext cx="2181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PROFILE SUMMARY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44F5A1-4258-0542-82BE-5A9CD8B004BD}"/>
              </a:ext>
            </a:extLst>
          </p:cNvPr>
          <p:cNvSpPr txBox="1"/>
          <p:nvPr/>
        </p:nvSpPr>
        <p:spPr>
          <a:xfrm>
            <a:off x="424969" y="1968176"/>
            <a:ext cx="2744234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Confident self-starter who has been proactively studying for eJPT in my spare time in order to pursue a career in cyber security. I am adept at writing code in both Python and C and have worked on several projects outside of work… </a:t>
            </a:r>
          </a:p>
          <a:p>
            <a:endParaRPr lang="en-GB" sz="105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Finish writing some more cool stuff about yourself here. </a:t>
            </a:r>
          </a:p>
          <a:p>
            <a:endParaRPr lang="en-GB" sz="105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en-GB" sz="105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0C2545F-8334-5E48-8B96-77BC63AF79B6}"/>
              </a:ext>
            </a:extLst>
          </p:cNvPr>
          <p:cNvGrpSpPr/>
          <p:nvPr/>
        </p:nvGrpSpPr>
        <p:grpSpPr>
          <a:xfrm>
            <a:off x="781880" y="10228891"/>
            <a:ext cx="6542825" cy="298594"/>
            <a:chOff x="394447" y="1145089"/>
            <a:chExt cx="6542825" cy="29859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BFA8D7-F0C6-0B43-A3EE-E1DA7F65BCF6}"/>
                </a:ext>
              </a:extLst>
            </p:cNvPr>
            <p:cNvSpPr txBox="1"/>
            <p:nvPr/>
          </p:nvSpPr>
          <p:spPr>
            <a:xfrm>
              <a:off x="394447" y="1189756"/>
              <a:ext cx="125179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" spc="300" dirty="0">
                  <a:latin typeface="Avenir Medium" panose="02000503020000020003" pitchFamily="2" charset="0"/>
                </a:rPr>
                <a:t>LEEDS, UK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94D6F17-BDFC-0D46-B731-16C77F41163E}"/>
                </a:ext>
              </a:extLst>
            </p:cNvPr>
            <p:cNvSpPr txBox="1"/>
            <p:nvPr/>
          </p:nvSpPr>
          <p:spPr>
            <a:xfrm>
              <a:off x="3481304" y="1186336"/>
              <a:ext cx="345596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" spc="300" dirty="0">
                  <a:latin typeface="Avenir Medium" panose="02000503020000020003" pitchFamily="2" charset="0"/>
                </a:rPr>
                <a:t>BOB@BOBSMITHRULES.CO.UK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01CE9D8-29AE-BF47-99D4-0D639B517C21}"/>
                </a:ext>
              </a:extLst>
            </p:cNvPr>
            <p:cNvSpPr txBox="1"/>
            <p:nvPr/>
          </p:nvSpPr>
          <p:spPr>
            <a:xfrm>
              <a:off x="1801039" y="1186336"/>
              <a:ext cx="152546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" spc="300" dirty="0">
                  <a:latin typeface="Avenir Medium" panose="02000503020000020003" pitchFamily="2" charset="0"/>
                </a:rPr>
                <a:t>07777 777 777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8C96B3C-A181-8E42-92E6-EC9815AD09F4}"/>
                </a:ext>
              </a:extLst>
            </p:cNvPr>
            <p:cNvCxnSpPr>
              <a:cxnSpLocks/>
            </p:cNvCxnSpPr>
            <p:nvPr/>
          </p:nvCxnSpPr>
          <p:spPr>
            <a:xfrm>
              <a:off x="1723638" y="1145089"/>
              <a:ext cx="0" cy="298594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A1E34FC-E882-5A4D-ABFC-AE366EE566C5}"/>
                </a:ext>
              </a:extLst>
            </p:cNvPr>
            <p:cNvCxnSpPr>
              <a:cxnSpLocks/>
            </p:cNvCxnSpPr>
            <p:nvPr/>
          </p:nvCxnSpPr>
          <p:spPr>
            <a:xfrm>
              <a:off x="3403903" y="1145089"/>
              <a:ext cx="0" cy="298594"/>
            </a:xfrm>
            <a:prstGeom prst="line">
              <a:avLst/>
            </a:prstGeom>
            <a:ln w="127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82BEB10-D8A2-6140-8F4F-446035B6460D}"/>
              </a:ext>
            </a:extLst>
          </p:cNvPr>
          <p:cNvCxnSpPr>
            <a:cxnSpLocks/>
          </p:cNvCxnSpPr>
          <p:nvPr/>
        </p:nvCxnSpPr>
        <p:spPr>
          <a:xfrm>
            <a:off x="486012" y="1842913"/>
            <a:ext cx="268319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FAC75EC-BD24-9440-B93D-B32F29FE0A84}"/>
              </a:ext>
            </a:extLst>
          </p:cNvPr>
          <p:cNvSpPr txBox="1"/>
          <p:nvPr/>
        </p:nvSpPr>
        <p:spPr>
          <a:xfrm>
            <a:off x="3373929" y="1926186"/>
            <a:ext cx="285102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1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MSC CYBER SECURITY</a:t>
            </a:r>
          </a:p>
          <a:p>
            <a:pPr>
              <a:spcAft>
                <a:spcPts val="600"/>
              </a:spcAft>
            </a:pP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University of Sheffield, Sheffield, UK</a:t>
            </a:r>
          </a:p>
          <a:p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Studied degree course, covering modules A, B and C. Wrote dissertation on XYZ and completed a personal project about IoT security…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F4F158-39CA-1C46-BDB4-AF7D7641D761}"/>
              </a:ext>
            </a:extLst>
          </p:cNvPr>
          <p:cNvSpPr txBox="1"/>
          <p:nvPr/>
        </p:nvSpPr>
        <p:spPr>
          <a:xfrm>
            <a:off x="5465892" y="1930182"/>
            <a:ext cx="195481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2010 - 2014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50D7327-806D-F543-9CA5-432B1430BE9D}"/>
              </a:ext>
            </a:extLst>
          </p:cNvPr>
          <p:cNvSpPr txBox="1"/>
          <p:nvPr/>
        </p:nvSpPr>
        <p:spPr>
          <a:xfrm>
            <a:off x="104775" y="105727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E52FE6A-0D73-CC46-8E81-9EE614E402B0}"/>
              </a:ext>
            </a:extLst>
          </p:cNvPr>
          <p:cNvCxnSpPr>
            <a:cxnSpLocks/>
          </p:cNvCxnSpPr>
          <p:nvPr/>
        </p:nvCxnSpPr>
        <p:spPr>
          <a:xfrm>
            <a:off x="3446088" y="1842913"/>
            <a:ext cx="426769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398AF9A-8D27-2045-A532-1D9A8F71C9DE}"/>
              </a:ext>
            </a:extLst>
          </p:cNvPr>
          <p:cNvSpPr txBox="1"/>
          <p:nvPr/>
        </p:nvSpPr>
        <p:spPr>
          <a:xfrm>
            <a:off x="3398236" y="1440237"/>
            <a:ext cx="2181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EDUCATION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A21C1F3-B0ED-8F4C-9D67-3697AE27DACF}"/>
              </a:ext>
            </a:extLst>
          </p:cNvPr>
          <p:cNvSpPr txBox="1"/>
          <p:nvPr/>
        </p:nvSpPr>
        <p:spPr>
          <a:xfrm>
            <a:off x="440836" y="4825442"/>
            <a:ext cx="2181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CERTIFICATIONS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FEBE5E6-0050-D543-8AEF-5DFD34F0C782}"/>
              </a:ext>
            </a:extLst>
          </p:cNvPr>
          <p:cNvSpPr txBox="1"/>
          <p:nvPr/>
        </p:nvSpPr>
        <p:spPr>
          <a:xfrm>
            <a:off x="440837" y="5318853"/>
            <a:ext cx="2744234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1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eJPT</a:t>
            </a: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, 2020</a:t>
            </a:r>
          </a:p>
          <a:p>
            <a:endParaRPr lang="en-GB" sz="105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050" b="1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OSCP</a:t>
            </a: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, 2021</a:t>
            </a:r>
          </a:p>
          <a:p>
            <a:endParaRPr lang="en-GB" sz="105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050" b="1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Certification</a:t>
            </a: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, Year</a:t>
            </a:r>
          </a:p>
          <a:p>
            <a:endParaRPr lang="en-GB" sz="1050" dirty="0">
              <a:latin typeface="Avenir Book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sz="1050" b="1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Certification</a:t>
            </a: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, Year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3C91258-2D5D-2746-8103-155A58E29DD5}"/>
              </a:ext>
            </a:extLst>
          </p:cNvPr>
          <p:cNvCxnSpPr>
            <a:cxnSpLocks/>
          </p:cNvCxnSpPr>
          <p:nvPr/>
        </p:nvCxnSpPr>
        <p:spPr>
          <a:xfrm>
            <a:off x="501880" y="5193590"/>
            <a:ext cx="268319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3A0D39B8-2788-3E48-A191-26EF2C9A9285}"/>
              </a:ext>
            </a:extLst>
          </p:cNvPr>
          <p:cNvSpPr txBox="1"/>
          <p:nvPr/>
        </p:nvSpPr>
        <p:spPr>
          <a:xfrm>
            <a:off x="486012" y="6962785"/>
            <a:ext cx="2181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ADDITIONAL SKILLS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DDED847-6046-5E41-B2ED-16663FBF4CE6}"/>
              </a:ext>
            </a:extLst>
          </p:cNvPr>
          <p:cNvSpPr txBox="1"/>
          <p:nvPr/>
        </p:nvSpPr>
        <p:spPr>
          <a:xfrm>
            <a:off x="486013" y="7456196"/>
            <a:ext cx="2744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4E8F00"/>
                </a:solidFill>
                <a:latin typeface="Consolas" panose="020B0609020204030204" pitchFamily="49" charset="0"/>
                <a:ea typeface="Lato" panose="020F0502020204030203" pitchFamily="34" charset="0"/>
                <a:cs typeface="Consolas" panose="020B0609020204030204" pitchFamily="49" charset="0"/>
              </a:rPr>
              <a:t>Python - &lt;</a:t>
            </a:r>
            <a:r>
              <a:rPr lang="en-GB" sz="1100" dirty="0" err="1">
                <a:solidFill>
                  <a:srgbClr val="4E8F00"/>
                </a:solidFill>
                <a:latin typeface="Consolas" panose="020B0609020204030204" pitchFamily="49" charset="0"/>
                <a:ea typeface="Lato" panose="020F0502020204030203" pitchFamily="34" charset="0"/>
                <a:cs typeface="Consolas" panose="020B0609020204030204" pitchFamily="49" charset="0"/>
              </a:rPr>
              <a:t>Github</a:t>
            </a:r>
            <a:r>
              <a:rPr lang="en-GB" sz="1100" dirty="0">
                <a:solidFill>
                  <a:srgbClr val="4E8F00"/>
                </a:solidFill>
                <a:latin typeface="Consolas" panose="020B0609020204030204" pitchFamily="49" charset="0"/>
                <a:ea typeface="Lato" panose="020F0502020204030203" pitchFamily="34" charset="0"/>
                <a:cs typeface="Consolas" panose="020B0609020204030204" pitchFamily="49" charset="0"/>
              </a:rPr>
              <a:t>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4E8F00"/>
                </a:solidFill>
                <a:latin typeface="Consolas" panose="020B0609020204030204" pitchFamily="49" charset="0"/>
                <a:ea typeface="Lato" panose="020F0502020204030203" pitchFamily="34" charset="0"/>
                <a:cs typeface="Consolas" panose="020B0609020204030204" pitchFamily="49" charset="0"/>
              </a:rPr>
              <a:t>Blog Writing - &lt;URL&gt;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4E8F00"/>
                </a:solidFill>
                <a:latin typeface="Consolas" panose="020B0609020204030204" pitchFamily="49" charset="0"/>
                <a:ea typeface="Lato" panose="020F0502020204030203" pitchFamily="34" charset="0"/>
                <a:cs typeface="Consolas" panose="020B0609020204030204" pitchFamily="49" charset="0"/>
              </a:rPr>
              <a:t>Top 1% Try Hack 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4E8F00"/>
                </a:solidFill>
                <a:latin typeface="Consolas" panose="020B0609020204030204" pitchFamily="49" charset="0"/>
                <a:ea typeface="Lato" panose="020F0502020204030203" pitchFamily="34" charset="0"/>
                <a:cs typeface="Consolas" panose="020B0609020204030204" pitchFamily="49" charset="0"/>
              </a:rPr>
              <a:t>Skill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4E8F00"/>
                </a:solidFill>
                <a:latin typeface="Consolas" panose="020B0609020204030204" pitchFamily="49" charset="0"/>
                <a:ea typeface="Lato" panose="020F0502020204030203" pitchFamily="34" charset="0"/>
                <a:cs typeface="Consolas" panose="020B0609020204030204" pitchFamily="49" charset="0"/>
              </a:rPr>
              <a:t>Skill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rgbClr val="4E8F00"/>
                </a:solidFill>
                <a:latin typeface="Consolas" panose="020B0609020204030204" pitchFamily="49" charset="0"/>
                <a:ea typeface="Lato" panose="020F0502020204030203" pitchFamily="34" charset="0"/>
                <a:cs typeface="Consolas" panose="020B0609020204030204" pitchFamily="49" charset="0"/>
              </a:rPr>
              <a:t>Skill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00" dirty="0">
              <a:solidFill>
                <a:srgbClr val="4E8F00"/>
              </a:solidFill>
              <a:latin typeface="Consolas" panose="020B0609020204030204" pitchFamily="49" charset="0"/>
              <a:ea typeface="Lato" panose="020F0502020204030203" pitchFamily="34" charset="0"/>
              <a:cs typeface="Consolas" panose="020B0609020204030204" pitchFamily="49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00" dirty="0">
              <a:solidFill>
                <a:srgbClr val="4E8F00"/>
              </a:solidFill>
              <a:latin typeface="Consolas" panose="020B0609020204030204" pitchFamily="49" charset="0"/>
              <a:ea typeface="Lato" panose="020F0502020204030203" pitchFamily="34" charset="0"/>
              <a:cs typeface="Consolas" panose="020B0609020204030204" pitchFamily="49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C88F06B-345E-7C48-A6FA-1734B514224D}"/>
              </a:ext>
            </a:extLst>
          </p:cNvPr>
          <p:cNvCxnSpPr>
            <a:cxnSpLocks/>
          </p:cNvCxnSpPr>
          <p:nvPr/>
        </p:nvCxnSpPr>
        <p:spPr>
          <a:xfrm>
            <a:off x="547056" y="7330933"/>
            <a:ext cx="268319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47847E3C-5E6B-7D4A-B009-0D92987BB73A}"/>
              </a:ext>
            </a:extLst>
          </p:cNvPr>
          <p:cNvSpPr txBox="1"/>
          <p:nvPr/>
        </p:nvSpPr>
        <p:spPr>
          <a:xfrm>
            <a:off x="3339480" y="3717366"/>
            <a:ext cx="105099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1" dirty="0">
                <a:latin typeface="Avenir Blac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JUNIOR PEN TESTER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1209648-54BD-2949-9431-EF75D270CB6E}"/>
              </a:ext>
            </a:extLst>
          </p:cNvPr>
          <p:cNvSpPr txBox="1"/>
          <p:nvPr/>
        </p:nvSpPr>
        <p:spPr>
          <a:xfrm>
            <a:off x="4447616" y="3717919"/>
            <a:ext cx="29730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Avenir Medium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COMPANY NAME | 2019- 2021</a:t>
            </a:r>
          </a:p>
          <a:p>
            <a:endParaRPr lang="en-GB" sz="1050" dirty="0">
              <a:latin typeface="Avenir Medium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Testing client environments including web app, and internal / external infrastructure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Creation of bespoke reports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Shadowing senior testers on more complex jobs </a:t>
            </a:r>
          </a:p>
          <a:p>
            <a:endParaRPr lang="en-GB" sz="1050" dirty="0">
              <a:latin typeface="Avenir Medium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B8462BF-573F-3C4F-9F2F-756EFC82994F}"/>
              </a:ext>
            </a:extLst>
          </p:cNvPr>
          <p:cNvCxnSpPr>
            <a:cxnSpLocks/>
          </p:cNvCxnSpPr>
          <p:nvPr/>
        </p:nvCxnSpPr>
        <p:spPr>
          <a:xfrm>
            <a:off x="3411639" y="3634094"/>
            <a:ext cx="426769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81E47F5-8D5E-0648-9FE6-5789C6AE9300}"/>
              </a:ext>
            </a:extLst>
          </p:cNvPr>
          <p:cNvSpPr txBox="1"/>
          <p:nvPr/>
        </p:nvSpPr>
        <p:spPr>
          <a:xfrm>
            <a:off x="3363787" y="3231418"/>
            <a:ext cx="2181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WORK EXPERIENCE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29F92E8-CBBD-2D4E-B5ED-31301D35ECF4}"/>
              </a:ext>
            </a:extLst>
          </p:cNvPr>
          <p:cNvSpPr txBox="1"/>
          <p:nvPr/>
        </p:nvSpPr>
        <p:spPr>
          <a:xfrm>
            <a:off x="3363787" y="5193037"/>
            <a:ext cx="105099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1" dirty="0">
                <a:latin typeface="Avenir Blac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JOB TITLE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3948AB6-1D36-D948-9E99-ECE57D27FD4E}"/>
              </a:ext>
            </a:extLst>
          </p:cNvPr>
          <p:cNvSpPr txBox="1"/>
          <p:nvPr/>
        </p:nvSpPr>
        <p:spPr>
          <a:xfrm>
            <a:off x="4471923" y="5193590"/>
            <a:ext cx="2973092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Avenir Medium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COMPANY NAME | DATE - DATE</a:t>
            </a:r>
          </a:p>
          <a:p>
            <a:endParaRPr lang="en-GB" sz="1050" dirty="0">
              <a:latin typeface="Avenir Medium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Relevant experience or skills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Relevant experience or skills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Relevant experience or skills here</a:t>
            </a:r>
          </a:p>
          <a:p>
            <a:endParaRPr lang="en-GB" sz="1050" dirty="0">
              <a:latin typeface="Avenir Medium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DC8C962-4CBC-E647-BCD1-C8893EAA209F}"/>
              </a:ext>
            </a:extLst>
          </p:cNvPr>
          <p:cNvSpPr txBox="1"/>
          <p:nvPr/>
        </p:nvSpPr>
        <p:spPr>
          <a:xfrm>
            <a:off x="3446088" y="6917806"/>
            <a:ext cx="105099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b="1" dirty="0">
                <a:latin typeface="Avenir Blac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JOB TITLE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3F707F2-C21D-EF48-839C-5EE7B6C5A58D}"/>
              </a:ext>
            </a:extLst>
          </p:cNvPr>
          <p:cNvSpPr txBox="1"/>
          <p:nvPr/>
        </p:nvSpPr>
        <p:spPr>
          <a:xfrm>
            <a:off x="4554224" y="6918359"/>
            <a:ext cx="2973092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latin typeface="Avenir Medium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COMPANY NAME | DATE - DATE</a:t>
            </a:r>
          </a:p>
          <a:p>
            <a:endParaRPr lang="en-GB" sz="1050" dirty="0">
              <a:latin typeface="Avenir Medium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Relevant experience or skills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Relevant experience or skills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050" dirty="0">
                <a:latin typeface="Avenir Book" panose="02000503020000020003" pitchFamily="2" charset="0"/>
                <a:ea typeface="Lato" panose="020F0502020204030203" pitchFamily="34" charset="0"/>
                <a:cs typeface="Lato" panose="020F0502020204030203" pitchFamily="34" charset="0"/>
              </a:rPr>
              <a:t>Relevant experience or skills here</a:t>
            </a:r>
          </a:p>
          <a:p>
            <a:endParaRPr lang="en-GB" sz="1050" dirty="0">
              <a:latin typeface="Avenir Medium" panose="02000503020000020003" pitchFamily="2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671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apture the Talent">
      <a:dk1>
        <a:srgbClr val="272727"/>
      </a:dk1>
      <a:lt1>
        <a:srgbClr val="FCFCFC"/>
      </a:lt1>
      <a:dk2>
        <a:srgbClr val="272727"/>
      </a:dk2>
      <a:lt2>
        <a:srgbClr val="FCFCFC"/>
      </a:lt2>
      <a:accent1>
        <a:srgbClr val="F2C714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F2C714"/>
      </a:hlink>
      <a:folHlink>
        <a:srgbClr val="F2C71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6A71E58E-2AD8-E64E-885B-C0035124B9FA}" vid="{A24F7738-76D4-5E46-BA26-D9681FA8EC21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6A71E58E-2AD8-E64E-885B-C0035124B9FA}" vid="{13B85A4E-2CDA-5645-B4D1-25F2BCA53A9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CCBD425A1A1C4FAD7E5B4248D2D124" ma:contentTypeVersion="15" ma:contentTypeDescription="Create a new document." ma:contentTypeScope="" ma:versionID="86a048ed60ec95e0e0344181c62b9fd5">
  <xsd:schema xmlns:xsd="http://www.w3.org/2001/XMLSchema" xmlns:xs="http://www.w3.org/2001/XMLSchema" xmlns:p="http://schemas.microsoft.com/office/2006/metadata/properties" xmlns:ns2="17f4fec1-186b-4778-bdf8-adfd460d47c4" xmlns:ns3="ce460c25-2632-41e0-b513-ffe57a73bf5f" targetNamespace="http://schemas.microsoft.com/office/2006/metadata/properties" ma:root="true" ma:fieldsID="59436503c9dcd2044d385a16c8d38e88" ns2:_="" ns3:_="">
    <xsd:import namespace="17f4fec1-186b-4778-bdf8-adfd460d47c4"/>
    <xsd:import namespace="ce460c25-2632-41e0-b513-ffe57a73bf5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lcf76f155ced4ddcb4097134ff3c332f" minOccurs="0"/>
                <xsd:element ref="ns2:TaxCatchAll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f4fec1-186b-4778-bdf8-adfd460d47c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01324b64-70b5-45f1-bb46-68b3fbafcfc2}" ma:internalName="TaxCatchAll" ma:showField="CatchAllData" ma:web="17f4fec1-186b-4778-bdf8-adfd460d47c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460c25-2632-41e0-b513-ffe57a73bf5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c1cc79a9-cc99-490f-b9b7-fe15decedc3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7f4fec1-186b-4778-bdf8-adfd460d47c4" xsi:nil="true"/>
    <lcf76f155ced4ddcb4097134ff3c332f xmlns="ce460c25-2632-41e0-b513-ffe57a73bf5f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EDD1D05D-447E-46A6-A601-BB06FA1570B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64D1B9-5F70-4CE3-9CAB-22303207245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7f4fec1-186b-4778-bdf8-adfd460d47c4"/>
    <ds:schemaRef ds:uri="ce460c25-2632-41e0-b513-ffe57a73bf5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B03770B-91FF-472A-810C-E9B46EFC0F05}">
  <ds:schemaRefs>
    <ds:schemaRef ds:uri="http://purl.org/dc/terms/"/>
    <ds:schemaRef ds:uri="17f4fec1-186b-4778-bdf8-adfd460d47c4"/>
    <ds:schemaRef ds:uri="http://schemas.microsoft.com/office/infopath/2007/PartnerControls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ce460c25-2632-41e0-b513-ffe57a73bf5f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4278</TotalTime>
  <Words>520</Words>
  <Application>Microsoft Macintosh PowerPoint</Application>
  <PresentationFormat>Custom</PresentationFormat>
  <Paragraphs>88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20" baseType="lpstr">
      <vt:lpstr>Arial</vt:lpstr>
      <vt:lpstr>Avenir Black</vt:lpstr>
      <vt:lpstr>Avenir Book</vt:lpstr>
      <vt:lpstr>Avenir Medium</vt:lpstr>
      <vt:lpstr>Boyrun</vt:lpstr>
      <vt:lpstr>Calibri</vt:lpstr>
      <vt:lpstr>Consolas</vt:lpstr>
      <vt:lpstr>Futura</vt:lpstr>
      <vt:lpstr>Futura Medium</vt:lpstr>
      <vt:lpstr>Lato</vt:lpstr>
      <vt:lpstr>Nexa Slab Black</vt:lpstr>
      <vt:lpstr>Nexa Slab Bold</vt:lpstr>
      <vt:lpstr>Raleway</vt:lpstr>
      <vt:lpstr>Rockwell</vt:lpstr>
      <vt:lpstr>Rockwell Extra Bold</vt:lpstr>
      <vt:lpstr>Wingdings</vt:lpstr>
      <vt:lpstr>Office Theme</vt:lpstr>
      <vt:lpstr>Custom Design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LINKEDIN GUIDE</dc:title>
  <dc:creator>Amy Stokes-Waters</dc:creator>
  <cp:lastModifiedBy>Amy Stokes-Waters</cp:lastModifiedBy>
  <cp:revision>2</cp:revision>
  <dcterms:created xsi:type="dcterms:W3CDTF">2022-04-24T18:11:52Z</dcterms:created>
  <dcterms:modified xsi:type="dcterms:W3CDTF">2022-09-11T14:42:29Z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 Theme:11\Custom Design:10</vt:lpwstr>
  </property>
  <property fmtid="{D5CDD505-2E9C-101B-9397-08002B2CF9AE}" pid="3" name="ClassificationContentMarkingFooterText">
    <vt:lpwstr>Confidential</vt:lpwstr>
  </property>
  <property fmtid="{D5CDD505-2E9C-101B-9397-08002B2CF9AE}" pid="4" name="ContentTypeId">
    <vt:lpwstr>0x01010069CCBD425A1A1C4FAD7E5B4248D2D124</vt:lpwstr>
  </property>
  <property fmtid="{D5CDD505-2E9C-101B-9397-08002B2CF9AE}" pid="5" name="MSIP_Label_086275ae-46f7-4de8-a6bd-968af708db40_Enabled">
    <vt:lpwstr>true</vt:lpwstr>
  </property>
  <property fmtid="{D5CDD505-2E9C-101B-9397-08002B2CF9AE}" pid="6" name="MSIP_Label_086275ae-46f7-4de8-a6bd-968af708db40_SetDate">
    <vt:lpwstr>2022-04-27T15:28:05Z</vt:lpwstr>
  </property>
  <property fmtid="{D5CDD505-2E9C-101B-9397-08002B2CF9AE}" pid="7" name="MSIP_Label_086275ae-46f7-4de8-a6bd-968af708db40_Method">
    <vt:lpwstr>Privileged</vt:lpwstr>
  </property>
  <property fmtid="{D5CDD505-2E9C-101B-9397-08002B2CF9AE}" pid="8" name="MSIP_Label_086275ae-46f7-4de8-a6bd-968af708db40_Name">
    <vt:lpwstr>Public</vt:lpwstr>
  </property>
  <property fmtid="{D5CDD505-2E9C-101B-9397-08002B2CF9AE}" pid="9" name="MSIP_Label_086275ae-46f7-4de8-a6bd-968af708db40_SiteId">
    <vt:lpwstr>9cea3c74-b75d-48a1-836a-1f25641d82b5</vt:lpwstr>
  </property>
  <property fmtid="{D5CDD505-2E9C-101B-9397-08002B2CF9AE}" pid="10" name="MSIP_Label_086275ae-46f7-4de8-a6bd-968af708db40_ActionId">
    <vt:lpwstr>3b35fa71-e5cf-47f9-b1e8-66cdd9d3e0dc</vt:lpwstr>
  </property>
  <property fmtid="{D5CDD505-2E9C-101B-9397-08002B2CF9AE}" pid="11" name="MSIP_Label_086275ae-46f7-4de8-a6bd-968af708db40_ContentBits">
    <vt:lpwstr>0</vt:lpwstr>
  </property>
  <property fmtid="{D5CDD505-2E9C-101B-9397-08002B2CF9AE}" pid="12" name="MediaServiceImageTags">
    <vt:lpwstr/>
  </property>
</Properties>
</file>

<file path=docProps/thumbnail.jpeg>
</file>